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68" r:id="rId4"/>
    <p:sldMasterId id="2147483869" r:id="rId5"/>
    <p:sldMasterId id="2147483870" r:id="rId6"/>
    <p:sldMasterId id="2147483871" r:id="rId7"/>
    <p:sldMasterId id="2147483872" r:id="rId8"/>
    <p:sldMasterId id="2147483873" r:id="rId9"/>
    <p:sldMasterId id="2147483874" r:id="rId10"/>
    <p:sldMasterId id="2147483875" r:id="rId11"/>
    <p:sldMasterId id="2147483876" r:id="rId12"/>
    <p:sldMasterId id="2147483877"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Lst>
  <p:sldSz cy="6858000" cx="12192000"/>
  <p:notesSz cx="7559675" cy="10691800"/>
  <p:embeddedFontLst>
    <p:embeddedFont>
      <p:font typeface="Hind Vadodara"/>
      <p:regular r:id="rId44"/>
      <p:bold r:id="rId45"/>
    </p:embeddedFont>
    <p:embeddedFont>
      <p:font typeface="Teko"/>
      <p:regular r:id="rId46"/>
      <p:bold r:id="rId47"/>
    </p:embeddedFont>
    <p:embeddedFont>
      <p:font typeface="Fira Sans Extra Condensed Medium"/>
      <p:regular r:id="rId48"/>
      <p:bold r:id="rId49"/>
      <p:italic r:id="rId50"/>
      <p:boldItalic r:id="rId51"/>
    </p:embeddedFont>
    <p:embeddedFont>
      <p:font typeface="Hind Vadodara Light"/>
      <p:regular r:id="rId52"/>
      <p:bold r:id="rId53"/>
    </p:embeddedFont>
    <p:embeddedFont>
      <p:font typeface="Hind Vadodara Medium"/>
      <p:regular r:id="rId54"/>
      <p:bold r:id="rId55"/>
    </p:embeddedFont>
    <p:embeddedFont>
      <p:font typeface="Lustria"/>
      <p:regular r:id="rId56"/>
    </p:embeddedFont>
    <p:embeddedFont>
      <p:font typeface="Teko Light"/>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DE3642-AD27-4A36-9471-35E9E9CFB147}">
  <a:tblStyle styleId="{9BDE3642-AD27-4A36-9471-35E9E9CFB1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font" Target="fonts/HindVadodara-regular.fntdata"/><Relationship Id="rId43" Type="http://schemas.openxmlformats.org/officeDocument/2006/relationships/slide" Target="slides/slide29.xml"/><Relationship Id="rId46" Type="http://schemas.openxmlformats.org/officeDocument/2006/relationships/font" Target="fonts/Teko-regular.fntdata"/><Relationship Id="rId45" Type="http://schemas.openxmlformats.org/officeDocument/2006/relationships/font" Target="fonts/HindVadodara-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FiraSansExtraCondensedMedium-regular.fntdata"/><Relationship Id="rId47" Type="http://schemas.openxmlformats.org/officeDocument/2006/relationships/font" Target="fonts/Teko-bold.fntdata"/><Relationship Id="rId49" Type="http://schemas.openxmlformats.org/officeDocument/2006/relationships/font" Target="fonts/FiraSansExtraCondensedMedium-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HindVadodaraLight-bold.fntdata"/><Relationship Id="rId52" Type="http://schemas.openxmlformats.org/officeDocument/2006/relationships/font" Target="fonts/HindVadodaraLight-regular.fntdata"/><Relationship Id="rId11" Type="http://schemas.openxmlformats.org/officeDocument/2006/relationships/slideMaster" Target="slideMasters/slideMaster8.xml"/><Relationship Id="rId55" Type="http://schemas.openxmlformats.org/officeDocument/2006/relationships/font" Target="fonts/HindVadodaraMedium-bold.fntdata"/><Relationship Id="rId10" Type="http://schemas.openxmlformats.org/officeDocument/2006/relationships/slideMaster" Target="slideMasters/slideMaster7.xml"/><Relationship Id="rId54" Type="http://schemas.openxmlformats.org/officeDocument/2006/relationships/font" Target="fonts/HindVadodaraMedium-regular.fntdata"/><Relationship Id="rId13" Type="http://schemas.openxmlformats.org/officeDocument/2006/relationships/slideMaster" Target="slideMasters/slideMaster10.xml"/><Relationship Id="rId57" Type="http://schemas.openxmlformats.org/officeDocument/2006/relationships/font" Target="fonts/TekoLight-regular.fntdata"/><Relationship Id="rId12" Type="http://schemas.openxmlformats.org/officeDocument/2006/relationships/slideMaster" Target="slideMasters/slideMaster9.xml"/><Relationship Id="rId56" Type="http://schemas.openxmlformats.org/officeDocument/2006/relationships/font" Target="fonts/Lustria-regular.fntdata"/><Relationship Id="rId15" Type="http://schemas.openxmlformats.org/officeDocument/2006/relationships/slide" Target="slides/slide1.xml"/><Relationship Id="rId14" Type="http://schemas.openxmlformats.org/officeDocument/2006/relationships/notesMaster" Target="notesMasters/notesMaster1.xml"/><Relationship Id="rId58" Type="http://schemas.openxmlformats.org/officeDocument/2006/relationships/font" Target="fonts/TekoLight-bold.fntdata"/><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e9b9feb861_1_0: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e9b9feb861_1_0: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e9b9feb861_1_2897: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e9b9feb861_1_2897: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e9b9feb861_1_2978: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e9b9feb861_1_2978: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e9b9feb861_1_3012: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e9b9feb861_1_3012: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e9b9feb861_1_2987: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e9b9feb861_1_2987: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e9b9feb861_1_3064: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e9b9feb861_1_3064: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e9b9feb861_1_3192: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e9b9feb861_1_3192: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e9b9feb861_1_3469: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e9b9feb861_1_3469: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e9b9feb861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e9b9feb861_3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e9b9feb861_1_3642: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e9b9feb861_1_3642: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2e9b9feb861_1_3630: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2e9b9feb861_1_3630: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e9b9feb861_1_279: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e9b9feb861_1_279: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e9b9feb861_3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e9b9feb861_3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e9b9feb861_3_5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e9b9feb861_3_5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e9b9feb861_9_39: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e9b9feb861_9_39: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e9b9feb861_1_2507: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e9b9feb861_1_2507: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e9b9feb861_9_7: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e9b9feb861_9_7: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e9b9feb861_9_15: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e9b9feb861_9_15: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e9b9feb861_9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e9b9feb861_9_2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e9b9feb861_9_48: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e9b9feb861_9_48: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e9b9feb861_3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e9b9feb861_3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e9b9feb861_3_4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e9b9feb861_3_4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e9b9feb861_1_536: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e9b9feb861_1_536: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e9b9feb861_1_2045: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e9b9feb861_1_2045: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e9b9feb861_1_2063: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e9b9feb861_1_2063: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e9b9feb861_1_1052: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e9b9feb861_1_1052: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e9b9feb861_1_2069: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e9b9feb861_1_2069: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e9b9feb861_1_2762: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e9b9feb861_1_2762: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e9b9feb861_1_1906:notes"/>
          <p:cNvSpPr/>
          <p:nvPr>
            <p:ph idx="2" type="sldImg"/>
          </p:nvPr>
        </p:nvSpPr>
        <p:spPr>
          <a:xfrm>
            <a:off x="420313" y="801885"/>
            <a:ext cx="6719700" cy="40095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e9b9feb861_1_1906:notes"/>
          <p:cNvSpPr txBox="1"/>
          <p:nvPr>
            <p:ph idx="1" type="body"/>
          </p:nvPr>
        </p:nvSpPr>
        <p:spPr>
          <a:xfrm>
            <a:off x="755968" y="5078605"/>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 name="Shape 12"/>
        <p:cNvGrpSpPr/>
        <p:nvPr/>
      </p:nvGrpSpPr>
      <p:grpSpPr>
        <a:xfrm>
          <a:off x="0" y="0"/>
          <a:ext cx="0" cy="0"/>
          <a:chOff x="0" y="0"/>
          <a:chExt cx="0" cy="0"/>
        </a:xfrm>
      </p:grpSpPr>
      <p:sp>
        <p:nvSpPr>
          <p:cNvPr id="13" name="Google Shape;13;p2"/>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 name="Google Shape;16;p2"/>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 name="Google Shape;17;p2"/>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1"/>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510" name="Shape 510"/>
        <p:cNvGrpSpPr/>
        <p:nvPr/>
      </p:nvGrpSpPr>
      <p:grpSpPr>
        <a:xfrm>
          <a:off x="0" y="0"/>
          <a:ext cx="0" cy="0"/>
          <a:chOff x="0" y="0"/>
          <a:chExt cx="0" cy="0"/>
        </a:xfrm>
      </p:grpSpPr>
      <p:sp>
        <p:nvSpPr>
          <p:cNvPr id="511" name="Google Shape;511;p105"/>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105"/>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513" name="Google Shape;513;p105"/>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06"/>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6" name="Google Shape;516;p106"/>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17" name="Google Shape;517;p106"/>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518" name="Shape 518"/>
        <p:cNvGrpSpPr/>
        <p:nvPr/>
      </p:nvGrpSpPr>
      <p:grpSpPr>
        <a:xfrm>
          <a:off x="0" y="0"/>
          <a:ext cx="0" cy="0"/>
          <a:chOff x="0" y="0"/>
          <a:chExt cx="0" cy="0"/>
        </a:xfrm>
      </p:grpSpPr>
      <p:sp>
        <p:nvSpPr>
          <p:cNvPr id="519" name="Google Shape;519;p107"/>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520" name="Google Shape;520;p107"/>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108"/>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23" name="Google Shape;523;p108"/>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4" name="Google Shape;524;p108"/>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525" name="Shape 525"/>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26" name="Shape 526"/>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0" name="Shape 530"/>
        <p:cNvGrpSpPr/>
        <p:nvPr/>
      </p:nvGrpSpPr>
      <p:grpSpPr>
        <a:xfrm>
          <a:off x="0" y="0"/>
          <a:ext cx="0" cy="0"/>
          <a:chOff x="0" y="0"/>
          <a:chExt cx="0" cy="0"/>
        </a:xfrm>
      </p:grpSpPr>
      <p:sp>
        <p:nvSpPr>
          <p:cNvPr id="531" name="Google Shape;531;p112"/>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532" name="Google Shape;532;p112"/>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3" name="Shape 533"/>
        <p:cNvGrpSpPr/>
        <p:nvPr/>
      </p:nvGrpSpPr>
      <p:grpSpPr>
        <a:xfrm>
          <a:off x="0" y="0"/>
          <a:ext cx="0" cy="0"/>
          <a:chOff x="0" y="0"/>
          <a:chExt cx="0" cy="0"/>
        </a:xfrm>
      </p:grpSpPr>
      <p:sp>
        <p:nvSpPr>
          <p:cNvPr id="534" name="Google Shape;534;p113"/>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35" name="Google Shape;535;p113"/>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36" name="Google Shape;536;p113"/>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114"/>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539" name="Google Shape;539;p114"/>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40" name="Shape 540"/>
        <p:cNvGrpSpPr/>
        <p:nvPr/>
      </p:nvGrpSpPr>
      <p:grpSpPr>
        <a:xfrm>
          <a:off x="0" y="0"/>
          <a:ext cx="0" cy="0"/>
          <a:chOff x="0" y="0"/>
          <a:chExt cx="0" cy="0"/>
        </a:xfrm>
      </p:grpSpPr>
      <p:sp>
        <p:nvSpPr>
          <p:cNvPr id="541" name="Google Shape;541;p115"/>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42" name="Google Shape;542;p115"/>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3" name="Google Shape;543;p115"/>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44" name="Google Shape;544;p115"/>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45" name="Google Shape;545;p115"/>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8" name="Shape 48"/>
        <p:cNvGrpSpPr/>
        <p:nvPr/>
      </p:nvGrpSpPr>
      <p:grpSpPr>
        <a:xfrm>
          <a:off x="0" y="0"/>
          <a:ext cx="0" cy="0"/>
          <a:chOff x="0" y="0"/>
          <a:chExt cx="0" cy="0"/>
        </a:xfrm>
      </p:grpSpPr>
      <p:sp>
        <p:nvSpPr>
          <p:cNvPr id="49" name="Google Shape;49;p12"/>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2"/>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116"/>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48" name="Shape 548"/>
        <p:cNvGrpSpPr/>
        <p:nvPr/>
      </p:nvGrpSpPr>
      <p:grpSpPr>
        <a:xfrm>
          <a:off x="0" y="0"/>
          <a:ext cx="0" cy="0"/>
          <a:chOff x="0" y="0"/>
          <a:chExt cx="0" cy="0"/>
        </a:xfrm>
      </p:grpSpPr>
      <p:sp>
        <p:nvSpPr>
          <p:cNvPr id="549" name="Google Shape;549;p117"/>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550" name="Google Shape;550;p117"/>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118"/>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53" name="Shape 553"/>
        <p:cNvGrpSpPr/>
        <p:nvPr/>
      </p:nvGrpSpPr>
      <p:grpSpPr>
        <a:xfrm>
          <a:off x="0" y="0"/>
          <a:ext cx="0" cy="0"/>
          <a:chOff x="0" y="0"/>
          <a:chExt cx="0" cy="0"/>
        </a:xfrm>
      </p:grpSpPr>
      <p:sp>
        <p:nvSpPr>
          <p:cNvPr id="554" name="Google Shape;554;p119"/>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55" name="Google Shape;555;p119"/>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56" name="Shape 556"/>
        <p:cNvGrpSpPr/>
        <p:nvPr/>
      </p:nvGrpSpPr>
      <p:grpSpPr>
        <a:xfrm>
          <a:off x="0" y="0"/>
          <a:ext cx="0" cy="0"/>
          <a:chOff x="0" y="0"/>
          <a:chExt cx="0" cy="0"/>
        </a:xfrm>
      </p:grpSpPr>
      <p:sp>
        <p:nvSpPr>
          <p:cNvPr id="557" name="Google Shape;557;p120"/>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58" name="Google Shape;558;p120"/>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559" name="Shape 559"/>
        <p:cNvGrpSpPr/>
        <p:nvPr/>
      </p:nvGrpSpPr>
      <p:grpSpPr>
        <a:xfrm>
          <a:off x="0" y="0"/>
          <a:ext cx="0" cy="0"/>
          <a:chOff x="0" y="0"/>
          <a:chExt cx="0" cy="0"/>
        </a:xfrm>
      </p:grpSpPr>
      <p:sp>
        <p:nvSpPr>
          <p:cNvPr id="560" name="Google Shape;560;p121"/>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122"/>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63" name="Google Shape;563;p122"/>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4" name="Google Shape;564;p122"/>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565" name="Google Shape;565;p122"/>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66" name="Google Shape;566;p122"/>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7" name="Google Shape;567;p122"/>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568" name="Google Shape;568;p122"/>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569" name="Google Shape;569;p122"/>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70" name="Google Shape;570;p122"/>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571" name="Google Shape;571;p122"/>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572" name="Google Shape;572;p122"/>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73" name="Google Shape;573;p122"/>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574" name="Google Shape;574;p122"/>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575" name="Google Shape;575;p122"/>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76" name="Google Shape;576;p122"/>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577" name="Google Shape;577;p122"/>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p123"/>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80" name="Google Shape;580;p123"/>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1" name="Google Shape;581;p123"/>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82" name="Google Shape;582;p123"/>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3" name="Google Shape;583;p123"/>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84" name="Google Shape;584;p123"/>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5" name="Google Shape;585;p123"/>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124"/>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88" name="Google Shape;588;p124"/>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9" name="Google Shape;589;p124"/>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90" name="Google Shape;590;p124"/>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91" name="Google Shape;591;p124"/>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92" name="Google Shape;592;p124"/>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93" name="Google Shape;593;p124"/>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94" name="Google Shape;594;p124"/>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95" name="Google Shape;595;p124"/>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596" name="Shape 596"/>
        <p:cNvGrpSpPr/>
        <p:nvPr/>
      </p:nvGrpSpPr>
      <p:grpSpPr>
        <a:xfrm>
          <a:off x="0" y="0"/>
          <a:ext cx="0" cy="0"/>
          <a:chOff x="0" y="0"/>
          <a:chExt cx="0" cy="0"/>
        </a:xfrm>
      </p:grpSpPr>
      <p:sp>
        <p:nvSpPr>
          <p:cNvPr id="597" name="Google Shape;597;p125"/>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598" name="Google Shape;598;p125"/>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99" name="Google Shape;599;p125"/>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00" name="Google Shape;600;p125"/>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1" name="Google Shape;601;p125"/>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02" name="Google Shape;602;p125"/>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3" name="Google Shape;603;p125"/>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604" name="Shape 604"/>
        <p:cNvGrpSpPr/>
        <p:nvPr/>
      </p:nvGrpSpPr>
      <p:grpSpPr>
        <a:xfrm>
          <a:off x="0" y="0"/>
          <a:ext cx="0" cy="0"/>
          <a:chOff x="0" y="0"/>
          <a:chExt cx="0" cy="0"/>
        </a:xfrm>
      </p:grpSpPr>
      <p:sp>
        <p:nvSpPr>
          <p:cNvPr id="605" name="Google Shape;605;p126"/>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606" name="Google Shape;606;p126"/>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7" name="Google Shape;607;p126"/>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608" name="Google Shape;608;p126"/>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9" name="Google Shape;609;p126"/>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610" name="Google Shape;610;p126"/>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1" name="Google Shape;611;p126"/>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612" name="Google Shape;612;p126"/>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3" name="Google Shape;613;p126"/>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614" name="Google Shape;614;p126"/>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5" name="Google Shape;615;p126"/>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616" name="Google Shape;616;p126"/>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7" name="Google Shape;617;p126"/>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618" name="Shape 618"/>
        <p:cNvGrpSpPr/>
        <p:nvPr/>
      </p:nvGrpSpPr>
      <p:grpSpPr>
        <a:xfrm>
          <a:off x="0" y="0"/>
          <a:ext cx="0" cy="0"/>
          <a:chOff x="0" y="0"/>
          <a:chExt cx="0" cy="0"/>
        </a:xfrm>
      </p:grpSpPr>
      <p:sp>
        <p:nvSpPr>
          <p:cNvPr id="619" name="Google Shape;619;p127"/>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620" name="Google Shape;620;p127"/>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21" name="Google Shape;621;p127"/>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622" name="Shape 622"/>
        <p:cNvGrpSpPr/>
        <p:nvPr/>
      </p:nvGrpSpPr>
      <p:grpSpPr>
        <a:xfrm>
          <a:off x="0" y="0"/>
          <a:ext cx="0" cy="0"/>
          <a:chOff x="0" y="0"/>
          <a:chExt cx="0" cy="0"/>
        </a:xfrm>
      </p:grpSpPr>
      <p:sp>
        <p:nvSpPr>
          <p:cNvPr id="623" name="Google Shape;623;p128"/>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24" name="Google Shape;624;p128"/>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625" name="Google Shape;625;p128"/>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626" name="Shape 626"/>
        <p:cNvGrpSpPr/>
        <p:nvPr/>
      </p:nvGrpSpPr>
      <p:grpSpPr>
        <a:xfrm>
          <a:off x="0" y="0"/>
          <a:ext cx="0" cy="0"/>
          <a:chOff x="0" y="0"/>
          <a:chExt cx="0" cy="0"/>
        </a:xfrm>
      </p:grpSpPr>
      <p:sp>
        <p:nvSpPr>
          <p:cNvPr id="627" name="Google Shape;627;p129"/>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8" name="Google Shape;628;p129"/>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29" name="Google Shape;629;p129"/>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630" name="Shape 630"/>
        <p:cNvGrpSpPr/>
        <p:nvPr/>
      </p:nvGrpSpPr>
      <p:grpSpPr>
        <a:xfrm>
          <a:off x="0" y="0"/>
          <a:ext cx="0" cy="0"/>
          <a:chOff x="0" y="0"/>
          <a:chExt cx="0" cy="0"/>
        </a:xfrm>
      </p:grpSpPr>
      <p:sp>
        <p:nvSpPr>
          <p:cNvPr id="631" name="Google Shape;631;p130"/>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32" name="Google Shape;632;p130"/>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633" name="Google Shape;633;p130"/>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634" name="Shape 634"/>
        <p:cNvGrpSpPr/>
        <p:nvPr/>
      </p:nvGrpSpPr>
      <p:grpSpPr>
        <a:xfrm>
          <a:off x="0" y="0"/>
          <a:ext cx="0" cy="0"/>
          <a:chOff x="0" y="0"/>
          <a:chExt cx="0" cy="0"/>
        </a:xfrm>
      </p:grpSpPr>
      <p:sp>
        <p:nvSpPr>
          <p:cNvPr id="635" name="Google Shape;635;p131"/>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636" name="Google Shape;636;p131"/>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637" name="Shape 637"/>
        <p:cNvGrpSpPr/>
        <p:nvPr/>
      </p:nvGrpSpPr>
      <p:grpSpPr>
        <a:xfrm>
          <a:off x="0" y="0"/>
          <a:ext cx="0" cy="0"/>
          <a:chOff x="0" y="0"/>
          <a:chExt cx="0" cy="0"/>
        </a:xfrm>
      </p:grpSpPr>
      <p:sp>
        <p:nvSpPr>
          <p:cNvPr id="638" name="Google Shape;638;p132"/>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639" name="Google Shape;639;p132"/>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0" name="Google Shape;640;p132"/>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641" name="Shape 641"/>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42" name="Shape 642"/>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46" name="Shape 646"/>
        <p:cNvGrpSpPr/>
        <p:nvPr/>
      </p:nvGrpSpPr>
      <p:grpSpPr>
        <a:xfrm>
          <a:off x="0" y="0"/>
          <a:ext cx="0" cy="0"/>
          <a:chOff x="0" y="0"/>
          <a:chExt cx="0" cy="0"/>
        </a:xfrm>
      </p:grpSpPr>
      <p:sp>
        <p:nvSpPr>
          <p:cNvPr id="647" name="Google Shape;647;p136"/>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648" name="Google Shape;648;p136"/>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idx="1" type="subTitle"/>
          </p:nvPr>
        </p:nvSpPr>
        <p:spPr>
          <a:xfrm flipH="1">
            <a:off x="728867" y="3357633"/>
            <a:ext cx="10734300" cy="25077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62" name="Google Shape;62;p14"/>
          <p:cNvSpPr txBox="1"/>
          <p:nvPr>
            <p:ph type="title"/>
          </p:nvPr>
        </p:nvSpPr>
        <p:spPr>
          <a:xfrm>
            <a:off x="3228000" y="378143"/>
            <a:ext cx="5736000" cy="840000"/>
          </a:xfrm>
          <a:prstGeom prst="rect">
            <a:avLst/>
          </a:prstGeom>
        </p:spPr>
        <p:txBody>
          <a:bodyPr anchorCtr="0" anchor="t" bIns="45700" lIns="91425" spcFirstLastPara="1" rIns="91425" wrap="square" tIns="45700">
            <a:norm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49" name="Shape 649"/>
        <p:cNvGrpSpPr/>
        <p:nvPr/>
      </p:nvGrpSpPr>
      <p:grpSpPr>
        <a:xfrm>
          <a:off x="0" y="0"/>
          <a:ext cx="0" cy="0"/>
          <a:chOff x="0" y="0"/>
          <a:chExt cx="0" cy="0"/>
        </a:xfrm>
      </p:grpSpPr>
      <p:sp>
        <p:nvSpPr>
          <p:cNvPr id="650" name="Google Shape;650;p137"/>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51" name="Google Shape;651;p137"/>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652" name="Google Shape;652;p137"/>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53" name="Shape 653"/>
        <p:cNvGrpSpPr/>
        <p:nvPr/>
      </p:nvGrpSpPr>
      <p:grpSpPr>
        <a:xfrm>
          <a:off x="0" y="0"/>
          <a:ext cx="0" cy="0"/>
          <a:chOff x="0" y="0"/>
          <a:chExt cx="0" cy="0"/>
        </a:xfrm>
      </p:grpSpPr>
      <p:sp>
        <p:nvSpPr>
          <p:cNvPr id="654" name="Google Shape;654;p138"/>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655" name="Google Shape;655;p138"/>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56" name="Shape 656"/>
        <p:cNvGrpSpPr/>
        <p:nvPr/>
      </p:nvGrpSpPr>
      <p:grpSpPr>
        <a:xfrm>
          <a:off x="0" y="0"/>
          <a:ext cx="0" cy="0"/>
          <a:chOff x="0" y="0"/>
          <a:chExt cx="0" cy="0"/>
        </a:xfrm>
      </p:grpSpPr>
      <p:sp>
        <p:nvSpPr>
          <p:cNvPr id="657" name="Google Shape;657;p139"/>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58" name="Google Shape;658;p139"/>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9" name="Google Shape;659;p139"/>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60" name="Google Shape;660;p139"/>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61" name="Google Shape;661;p139"/>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62" name="Shape 662"/>
        <p:cNvGrpSpPr/>
        <p:nvPr/>
      </p:nvGrpSpPr>
      <p:grpSpPr>
        <a:xfrm>
          <a:off x="0" y="0"/>
          <a:ext cx="0" cy="0"/>
          <a:chOff x="0" y="0"/>
          <a:chExt cx="0" cy="0"/>
        </a:xfrm>
      </p:grpSpPr>
      <p:sp>
        <p:nvSpPr>
          <p:cNvPr id="663" name="Google Shape;663;p140"/>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64" name="Shape 664"/>
        <p:cNvGrpSpPr/>
        <p:nvPr/>
      </p:nvGrpSpPr>
      <p:grpSpPr>
        <a:xfrm>
          <a:off x="0" y="0"/>
          <a:ext cx="0" cy="0"/>
          <a:chOff x="0" y="0"/>
          <a:chExt cx="0" cy="0"/>
        </a:xfrm>
      </p:grpSpPr>
      <p:sp>
        <p:nvSpPr>
          <p:cNvPr id="665" name="Google Shape;665;p141"/>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666" name="Google Shape;666;p141"/>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67" name="Shape 667"/>
        <p:cNvGrpSpPr/>
        <p:nvPr/>
      </p:nvGrpSpPr>
      <p:grpSpPr>
        <a:xfrm>
          <a:off x="0" y="0"/>
          <a:ext cx="0" cy="0"/>
          <a:chOff x="0" y="0"/>
          <a:chExt cx="0" cy="0"/>
        </a:xfrm>
      </p:grpSpPr>
      <p:sp>
        <p:nvSpPr>
          <p:cNvPr id="668" name="Google Shape;668;p142"/>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69" name="Shape 669"/>
        <p:cNvGrpSpPr/>
        <p:nvPr/>
      </p:nvGrpSpPr>
      <p:grpSpPr>
        <a:xfrm>
          <a:off x="0" y="0"/>
          <a:ext cx="0" cy="0"/>
          <a:chOff x="0" y="0"/>
          <a:chExt cx="0" cy="0"/>
        </a:xfrm>
      </p:grpSpPr>
      <p:sp>
        <p:nvSpPr>
          <p:cNvPr id="670" name="Google Shape;670;p143"/>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671" name="Google Shape;671;p143"/>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72" name="Shape 672"/>
        <p:cNvGrpSpPr/>
        <p:nvPr/>
      </p:nvGrpSpPr>
      <p:grpSpPr>
        <a:xfrm>
          <a:off x="0" y="0"/>
          <a:ext cx="0" cy="0"/>
          <a:chOff x="0" y="0"/>
          <a:chExt cx="0" cy="0"/>
        </a:xfrm>
      </p:grpSpPr>
      <p:sp>
        <p:nvSpPr>
          <p:cNvPr id="673" name="Google Shape;673;p144"/>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74" name="Google Shape;674;p144"/>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675" name="Shape 675"/>
        <p:cNvGrpSpPr/>
        <p:nvPr/>
      </p:nvGrpSpPr>
      <p:grpSpPr>
        <a:xfrm>
          <a:off x="0" y="0"/>
          <a:ext cx="0" cy="0"/>
          <a:chOff x="0" y="0"/>
          <a:chExt cx="0" cy="0"/>
        </a:xfrm>
      </p:grpSpPr>
      <p:sp>
        <p:nvSpPr>
          <p:cNvPr id="676" name="Google Shape;676;p145"/>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677" name="Shape 677"/>
        <p:cNvGrpSpPr/>
        <p:nvPr/>
      </p:nvGrpSpPr>
      <p:grpSpPr>
        <a:xfrm>
          <a:off x="0" y="0"/>
          <a:ext cx="0" cy="0"/>
          <a:chOff x="0" y="0"/>
          <a:chExt cx="0" cy="0"/>
        </a:xfrm>
      </p:grpSpPr>
      <p:sp>
        <p:nvSpPr>
          <p:cNvPr id="678" name="Google Shape;678;p146"/>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79" name="Google Shape;679;p146"/>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80" name="Google Shape;680;p146"/>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681" name="Google Shape;681;p146"/>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82" name="Google Shape;682;p146"/>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83" name="Google Shape;683;p146"/>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684" name="Google Shape;684;p146"/>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685" name="Google Shape;685;p146"/>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86" name="Google Shape;686;p146"/>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687" name="Google Shape;687;p146"/>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688" name="Google Shape;688;p146"/>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89" name="Google Shape;689;p146"/>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690" name="Google Shape;690;p146"/>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691" name="Google Shape;691;p146"/>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92" name="Google Shape;692;p146"/>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693" name="Google Shape;693;p146"/>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68" name="Google Shape;68;p16"/>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694" name="Shape 694"/>
        <p:cNvGrpSpPr/>
        <p:nvPr/>
      </p:nvGrpSpPr>
      <p:grpSpPr>
        <a:xfrm>
          <a:off x="0" y="0"/>
          <a:ext cx="0" cy="0"/>
          <a:chOff x="0" y="0"/>
          <a:chExt cx="0" cy="0"/>
        </a:xfrm>
      </p:grpSpPr>
      <p:sp>
        <p:nvSpPr>
          <p:cNvPr id="695" name="Google Shape;695;p147"/>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96" name="Google Shape;696;p147"/>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7" name="Google Shape;697;p147"/>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698" name="Google Shape;698;p147"/>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9" name="Google Shape;699;p147"/>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00" name="Google Shape;700;p147"/>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01" name="Google Shape;701;p147"/>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702" name="Shape 702"/>
        <p:cNvGrpSpPr/>
        <p:nvPr/>
      </p:nvGrpSpPr>
      <p:grpSpPr>
        <a:xfrm>
          <a:off x="0" y="0"/>
          <a:ext cx="0" cy="0"/>
          <a:chOff x="0" y="0"/>
          <a:chExt cx="0" cy="0"/>
        </a:xfrm>
      </p:grpSpPr>
      <p:sp>
        <p:nvSpPr>
          <p:cNvPr id="703" name="Google Shape;703;p148"/>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04" name="Google Shape;704;p148"/>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05" name="Google Shape;705;p148"/>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06" name="Google Shape;706;p148"/>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07" name="Google Shape;707;p148"/>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08" name="Google Shape;708;p148"/>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09" name="Google Shape;709;p148"/>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10" name="Google Shape;710;p148"/>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1" name="Google Shape;711;p148"/>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p149"/>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14" name="Google Shape;714;p149"/>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5" name="Google Shape;715;p149"/>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16" name="Google Shape;716;p149"/>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7" name="Google Shape;717;p149"/>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18" name="Google Shape;718;p149"/>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19" name="Google Shape;719;p149"/>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720" name="Shape 720"/>
        <p:cNvGrpSpPr/>
        <p:nvPr/>
      </p:nvGrpSpPr>
      <p:grpSpPr>
        <a:xfrm>
          <a:off x="0" y="0"/>
          <a:ext cx="0" cy="0"/>
          <a:chOff x="0" y="0"/>
          <a:chExt cx="0" cy="0"/>
        </a:xfrm>
      </p:grpSpPr>
      <p:sp>
        <p:nvSpPr>
          <p:cNvPr id="721" name="Google Shape;721;p150"/>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722" name="Google Shape;722;p150"/>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23" name="Google Shape;723;p150"/>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724" name="Google Shape;724;p150"/>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25" name="Google Shape;725;p150"/>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726" name="Google Shape;726;p150"/>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27" name="Google Shape;727;p150"/>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728" name="Google Shape;728;p150"/>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29" name="Google Shape;729;p150"/>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730" name="Google Shape;730;p150"/>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31" name="Google Shape;731;p150"/>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732" name="Google Shape;732;p150"/>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33" name="Google Shape;733;p150"/>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734" name="Shape 734"/>
        <p:cNvGrpSpPr/>
        <p:nvPr/>
      </p:nvGrpSpPr>
      <p:grpSpPr>
        <a:xfrm>
          <a:off x="0" y="0"/>
          <a:ext cx="0" cy="0"/>
          <a:chOff x="0" y="0"/>
          <a:chExt cx="0" cy="0"/>
        </a:xfrm>
      </p:grpSpPr>
      <p:sp>
        <p:nvSpPr>
          <p:cNvPr id="735" name="Google Shape;735;p151"/>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736" name="Google Shape;736;p151"/>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737" name="Google Shape;737;p151"/>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738" name="Shape 738"/>
        <p:cNvGrpSpPr/>
        <p:nvPr/>
      </p:nvGrpSpPr>
      <p:grpSpPr>
        <a:xfrm>
          <a:off x="0" y="0"/>
          <a:ext cx="0" cy="0"/>
          <a:chOff x="0" y="0"/>
          <a:chExt cx="0" cy="0"/>
        </a:xfrm>
      </p:grpSpPr>
      <p:sp>
        <p:nvSpPr>
          <p:cNvPr id="739" name="Google Shape;739;p152"/>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0" name="Google Shape;740;p152"/>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741" name="Google Shape;741;p152"/>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742" name="Shape 742"/>
        <p:cNvGrpSpPr/>
        <p:nvPr/>
      </p:nvGrpSpPr>
      <p:grpSpPr>
        <a:xfrm>
          <a:off x="0" y="0"/>
          <a:ext cx="0" cy="0"/>
          <a:chOff x="0" y="0"/>
          <a:chExt cx="0" cy="0"/>
        </a:xfrm>
      </p:grpSpPr>
      <p:sp>
        <p:nvSpPr>
          <p:cNvPr id="743" name="Google Shape;743;p153"/>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4" name="Google Shape;744;p153"/>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745" name="Google Shape;745;p153"/>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746" name="Shape 746"/>
        <p:cNvGrpSpPr/>
        <p:nvPr/>
      </p:nvGrpSpPr>
      <p:grpSpPr>
        <a:xfrm>
          <a:off x="0" y="0"/>
          <a:ext cx="0" cy="0"/>
          <a:chOff x="0" y="0"/>
          <a:chExt cx="0" cy="0"/>
        </a:xfrm>
      </p:grpSpPr>
      <p:sp>
        <p:nvSpPr>
          <p:cNvPr id="747" name="Google Shape;747;p154"/>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8" name="Google Shape;748;p154"/>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749" name="Google Shape;749;p154"/>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750" name="Shape 750"/>
        <p:cNvGrpSpPr/>
        <p:nvPr/>
      </p:nvGrpSpPr>
      <p:grpSpPr>
        <a:xfrm>
          <a:off x="0" y="0"/>
          <a:ext cx="0" cy="0"/>
          <a:chOff x="0" y="0"/>
          <a:chExt cx="0" cy="0"/>
        </a:xfrm>
      </p:grpSpPr>
      <p:sp>
        <p:nvSpPr>
          <p:cNvPr id="751" name="Google Shape;751;p155"/>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752" name="Google Shape;752;p155"/>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753" name="Shape 753"/>
        <p:cNvGrpSpPr/>
        <p:nvPr/>
      </p:nvGrpSpPr>
      <p:grpSpPr>
        <a:xfrm>
          <a:off x="0" y="0"/>
          <a:ext cx="0" cy="0"/>
          <a:chOff x="0" y="0"/>
          <a:chExt cx="0" cy="0"/>
        </a:xfrm>
      </p:grpSpPr>
      <p:sp>
        <p:nvSpPr>
          <p:cNvPr id="754" name="Google Shape;754;p156"/>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755" name="Google Shape;755;p156"/>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6" name="Google Shape;756;p156"/>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1" name="Google Shape;71;p17"/>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72" name="Google Shape;72;p17"/>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757" name="Shape 757"/>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58" name="Shape 758"/>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62" name="Shape 762"/>
        <p:cNvGrpSpPr/>
        <p:nvPr/>
      </p:nvGrpSpPr>
      <p:grpSpPr>
        <a:xfrm>
          <a:off x="0" y="0"/>
          <a:ext cx="0" cy="0"/>
          <a:chOff x="0" y="0"/>
          <a:chExt cx="0" cy="0"/>
        </a:xfrm>
      </p:grpSpPr>
      <p:sp>
        <p:nvSpPr>
          <p:cNvPr id="763" name="Google Shape;763;p160"/>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764" name="Google Shape;764;p160"/>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65" name="Shape 765"/>
        <p:cNvGrpSpPr/>
        <p:nvPr/>
      </p:nvGrpSpPr>
      <p:grpSpPr>
        <a:xfrm>
          <a:off x="0" y="0"/>
          <a:ext cx="0" cy="0"/>
          <a:chOff x="0" y="0"/>
          <a:chExt cx="0" cy="0"/>
        </a:xfrm>
      </p:grpSpPr>
      <p:sp>
        <p:nvSpPr>
          <p:cNvPr id="766" name="Google Shape;766;p161"/>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67" name="Google Shape;767;p161"/>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768" name="Google Shape;768;p161"/>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69" name="Shape 769"/>
        <p:cNvGrpSpPr/>
        <p:nvPr/>
      </p:nvGrpSpPr>
      <p:grpSpPr>
        <a:xfrm>
          <a:off x="0" y="0"/>
          <a:ext cx="0" cy="0"/>
          <a:chOff x="0" y="0"/>
          <a:chExt cx="0" cy="0"/>
        </a:xfrm>
      </p:grpSpPr>
      <p:sp>
        <p:nvSpPr>
          <p:cNvPr id="770" name="Google Shape;770;p162"/>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771" name="Google Shape;771;p162"/>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72" name="Shape 772"/>
        <p:cNvGrpSpPr/>
        <p:nvPr/>
      </p:nvGrpSpPr>
      <p:grpSpPr>
        <a:xfrm>
          <a:off x="0" y="0"/>
          <a:ext cx="0" cy="0"/>
          <a:chOff x="0" y="0"/>
          <a:chExt cx="0" cy="0"/>
        </a:xfrm>
      </p:grpSpPr>
      <p:sp>
        <p:nvSpPr>
          <p:cNvPr id="773" name="Google Shape;773;p163"/>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74" name="Google Shape;774;p163"/>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75" name="Google Shape;775;p163"/>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76" name="Google Shape;776;p163"/>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77" name="Google Shape;777;p163"/>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78" name="Shape 778"/>
        <p:cNvGrpSpPr/>
        <p:nvPr/>
      </p:nvGrpSpPr>
      <p:grpSpPr>
        <a:xfrm>
          <a:off x="0" y="0"/>
          <a:ext cx="0" cy="0"/>
          <a:chOff x="0" y="0"/>
          <a:chExt cx="0" cy="0"/>
        </a:xfrm>
      </p:grpSpPr>
      <p:sp>
        <p:nvSpPr>
          <p:cNvPr id="779" name="Google Shape;779;p164"/>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780" name="Shape 780"/>
        <p:cNvGrpSpPr/>
        <p:nvPr/>
      </p:nvGrpSpPr>
      <p:grpSpPr>
        <a:xfrm>
          <a:off x="0" y="0"/>
          <a:ext cx="0" cy="0"/>
          <a:chOff x="0" y="0"/>
          <a:chExt cx="0" cy="0"/>
        </a:xfrm>
      </p:grpSpPr>
      <p:sp>
        <p:nvSpPr>
          <p:cNvPr id="781" name="Google Shape;781;p165"/>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782" name="Google Shape;782;p165"/>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83" name="Shape 783"/>
        <p:cNvGrpSpPr/>
        <p:nvPr/>
      </p:nvGrpSpPr>
      <p:grpSpPr>
        <a:xfrm>
          <a:off x="0" y="0"/>
          <a:ext cx="0" cy="0"/>
          <a:chOff x="0" y="0"/>
          <a:chExt cx="0" cy="0"/>
        </a:xfrm>
      </p:grpSpPr>
      <p:sp>
        <p:nvSpPr>
          <p:cNvPr id="784" name="Google Shape;784;p166"/>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85" name="Shape 785"/>
        <p:cNvGrpSpPr/>
        <p:nvPr/>
      </p:nvGrpSpPr>
      <p:grpSpPr>
        <a:xfrm>
          <a:off x="0" y="0"/>
          <a:ext cx="0" cy="0"/>
          <a:chOff x="0" y="0"/>
          <a:chExt cx="0" cy="0"/>
        </a:xfrm>
      </p:grpSpPr>
      <p:sp>
        <p:nvSpPr>
          <p:cNvPr id="786" name="Google Shape;786;p167"/>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787" name="Google Shape;787;p167"/>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75" name="Google Shape;75;p18"/>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788" name="Shape 788"/>
        <p:cNvGrpSpPr/>
        <p:nvPr/>
      </p:nvGrpSpPr>
      <p:grpSpPr>
        <a:xfrm>
          <a:off x="0" y="0"/>
          <a:ext cx="0" cy="0"/>
          <a:chOff x="0" y="0"/>
          <a:chExt cx="0" cy="0"/>
        </a:xfrm>
      </p:grpSpPr>
      <p:sp>
        <p:nvSpPr>
          <p:cNvPr id="789" name="Google Shape;789;p168"/>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90" name="Google Shape;790;p168"/>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791" name="Shape 791"/>
        <p:cNvGrpSpPr/>
        <p:nvPr/>
      </p:nvGrpSpPr>
      <p:grpSpPr>
        <a:xfrm>
          <a:off x="0" y="0"/>
          <a:ext cx="0" cy="0"/>
          <a:chOff x="0" y="0"/>
          <a:chExt cx="0" cy="0"/>
        </a:xfrm>
      </p:grpSpPr>
      <p:sp>
        <p:nvSpPr>
          <p:cNvPr id="792" name="Google Shape;792;p169"/>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793" name="Shape 793"/>
        <p:cNvGrpSpPr/>
        <p:nvPr/>
      </p:nvGrpSpPr>
      <p:grpSpPr>
        <a:xfrm>
          <a:off x="0" y="0"/>
          <a:ext cx="0" cy="0"/>
          <a:chOff x="0" y="0"/>
          <a:chExt cx="0" cy="0"/>
        </a:xfrm>
      </p:grpSpPr>
      <p:sp>
        <p:nvSpPr>
          <p:cNvPr id="794" name="Google Shape;794;p170"/>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95" name="Google Shape;795;p170"/>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96" name="Google Shape;796;p170"/>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797" name="Google Shape;797;p170"/>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98" name="Google Shape;798;p170"/>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99" name="Google Shape;799;p170"/>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800" name="Google Shape;800;p170"/>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801" name="Google Shape;801;p170"/>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02" name="Google Shape;802;p170"/>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803" name="Google Shape;803;p170"/>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804" name="Google Shape;804;p170"/>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05" name="Google Shape;805;p170"/>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806" name="Google Shape;806;p170"/>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807" name="Google Shape;807;p170"/>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08" name="Google Shape;808;p170"/>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809" name="Google Shape;809;p170"/>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810" name="Shape 810"/>
        <p:cNvGrpSpPr/>
        <p:nvPr/>
      </p:nvGrpSpPr>
      <p:grpSpPr>
        <a:xfrm>
          <a:off x="0" y="0"/>
          <a:ext cx="0" cy="0"/>
          <a:chOff x="0" y="0"/>
          <a:chExt cx="0" cy="0"/>
        </a:xfrm>
      </p:grpSpPr>
      <p:sp>
        <p:nvSpPr>
          <p:cNvPr id="811" name="Google Shape;811;p171"/>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12" name="Google Shape;812;p171"/>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3" name="Google Shape;813;p171"/>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14" name="Google Shape;814;p171"/>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5" name="Google Shape;815;p171"/>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16" name="Google Shape;816;p171"/>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7" name="Google Shape;817;p171"/>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818" name="Shape 818"/>
        <p:cNvGrpSpPr/>
        <p:nvPr/>
      </p:nvGrpSpPr>
      <p:grpSpPr>
        <a:xfrm>
          <a:off x="0" y="0"/>
          <a:ext cx="0" cy="0"/>
          <a:chOff x="0" y="0"/>
          <a:chExt cx="0" cy="0"/>
        </a:xfrm>
      </p:grpSpPr>
      <p:sp>
        <p:nvSpPr>
          <p:cNvPr id="819" name="Google Shape;819;p172"/>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20" name="Google Shape;820;p172"/>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21" name="Google Shape;821;p172"/>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22" name="Google Shape;822;p172"/>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23" name="Google Shape;823;p172"/>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24" name="Google Shape;824;p172"/>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25" name="Google Shape;825;p172"/>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26" name="Google Shape;826;p172"/>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27" name="Google Shape;827;p172"/>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828" name="Shape 828"/>
        <p:cNvGrpSpPr/>
        <p:nvPr/>
      </p:nvGrpSpPr>
      <p:grpSpPr>
        <a:xfrm>
          <a:off x="0" y="0"/>
          <a:ext cx="0" cy="0"/>
          <a:chOff x="0" y="0"/>
          <a:chExt cx="0" cy="0"/>
        </a:xfrm>
      </p:grpSpPr>
      <p:sp>
        <p:nvSpPr>
          <p:cNvPr id="829" name="Google Shape;829;p173"/>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30" name="Google Shape;830;p173"/>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31" name="Google Shape;831;p173"/>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32" name="Google Shape;832;p173"/>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33" name="Google Shape;833;p173"/>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34" name="Google Shape;834;p173"/>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35" name="Google Shape;835;p173"/>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36" name="Shape 836"/>
        <p:cNvGrpSpPr/>
        <p:nvPr/>
      </p:nvGrpSpPr>
      <p:grpSpPr>
        <a:xfrm>
          <a:off x="0" y="0"/>
          <a:ext cx="0" cy="0"/>
          <a:chOff x="0" y="0"/>
          <a:chExt cx="0" cy="0"/>
        </a:xfrm>
      </p:grpSpPr>
      <p:sp>
        <p:nvSpPr>
          <p:cNvPr id="837" name="Google Shape;837;p174"/>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838" name="Google Shape;838;p174"/>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39" name="Google Shape;839;p174"/>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840" name="Google Shape;840;p174"/>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1" name="Google Shape;841;p174"/>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842" name="Google Shape;842;p174"/>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3" name="Google Shape;843;p174"/>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844" name="Google Shape;844;p174"/>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5" name="Google Shape;845;p174"/>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846" name="Google Shape;846;p174"/>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7" name="Google Shape;847;p174"/>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848" name="Google Shape;848;p174"/>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9" name="Google Shape;849;p174"/>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850" name="Shape 850"/>
        <p:cNvGrpSpPr/>
        <p:nvPr/>
      </p:nvGrpSpPr>
      <p:grpSpPr>
        <a:xfrm>
          <a:off x="0" y="0"/>
          <a:ext cx="0" cy="0"/>
          <a:chOff x="0" y="0"/>
          <a:chExt cx="0" cy="0"/>
        </a:xfrm>
      </p:grpSpPr>
      <p:sp>
        <p:nvSpPr>
          <p:cNvPr id="851" name="Google Shape;851;p175"/>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852" name="Google Shape;852;p175"/>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853" name="Google Shape;853;p175"/>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854" name="Shape 854"/>
        <p:cNvGrpSpPr/>
        <p:nvPr/>
      </p:nvGrpSpPr>
      <p:grpSpPr>
        <a:xfrm>
          <a:off x="0" y="0"/>
          <a:ext cx="0" cy="0"/>
          <a:chOff x="0" y="0"/>
          <a:chExt cx="0" cy="0"/>
        </a:xfrm>
      </p:grpSpPr>
      <p:sp>
        <p:nvSpPr>
          <p:cNvPr id="855" name="Google Shape;855;p176"/>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6" name="Google Shape;856;p176"/>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857" name="Google Shape;857;p176"/>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858" name="Shape 858"/>
        <p:cNvGrpSpPr/>
        <p:nvPr/>
      </p:nvGrpSpPr>
      <p:grpSpPr>
        <a:xfrm>
          <a:off x="0" y="0"/>
          <a:ext cx="0" cy="0"/>
          <a:chOff x="0" y="0"/>
          <a:chExt cx="0" cy="0"/>
        </a:xfrm>
      </p:grpSpPr>
      <p:sp>
        <p:nvSpPr>
          <p:cNvPr id="859" name="Google Shape;859;p177"/>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0" name="Google Shape;860;p177"/>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861" name="Google Shape;861;p177"/>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78" name="Google Shape;78;p19"/>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 name="Google Shape;79;p19"/>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0" name="Google Shape;80;p19"/>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 name="Google Shape;81;p19"/>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862" name="Shape 862"/>
        <p:cNvGrpSpPr/>
        <p:nvPr/>
      </p:nvGrpSpPr>
      <p:grpSpPr>
        <a:xfrm>
          <a:off x="0" y="0"/>
          <a:ext cx="0" cy="0"/>
          <a:chOff x="0" y="0"/>
          <a:chExt cx="0" cy="0"/>
        </a:xfrm>
      </p:grpSpPr>
      <p:sp>
        <p:nvSpPr>
          <p:cNvPr id="863" name="Google Shape;863;p178"/>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64" name="Google Shape;864;p178"/>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865" name="Google Shape;865;p178"/>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866" name="Shape 866"/>
        <p:cNvGrpSpPr/>
        <p:nvPr/>
      </p:nvGrpSpPr>
      <p:grpSpPr>
        <a:xfrm>
          <a:off x="0" y="0"/>
          <a:ext cx="0" cy="0"/>
          <a:chOff x="0" y="0"/>
          <a:chExt cx="0" cy="0"/>
        </a:xfrm>
      </p:grpSpPr>
      <p:sp>
        <p:nvSpPr>
          <p:cNvPr id="867" name="Google Shape;867;p179"/>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868" name="Google Shape;868;p179"/>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869" name="Shape 869"/>
        <p:cNvGrpSpPr/>
        <p:nvPr/>
      </p:nvGrpSpPr>
      <p:grpSpPr>
        <a:xfrm>
          <a:off x="0" y="0"/>
          <a:ext cx="0" cy="0"/>
          <a:chOff x="0" y="0"/>
          <a:chExt cx="0" cy="0"/>
        </a:xfrm>
      </p:grpSpPr>
      <p:sp>
        <p:nvSpPr>
          <p:cNvPr id="870" name="Google Shape;870;p180"/>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871" name="Google Shape;871;p180"/>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2" name="Google Shape;872;p180"/>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873" name="Shape 873"/>
        <p:cNvGrpSpPr/>
        <p:nvPr/>
      </p:nvGrpSpPr>
      <p:grpSpPr>
        <a:xfrm>
          <a:off x="0" y="0"/>
          <a:ext cx="0" cy="0"/>
          <a:chOff x="0" y="0"/>
          <a:chExt cx="0" cy="0"/>
        </a:xfrm>
      </p:grpSpPr>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74" name="Shape 874"/>
        <p:cNvGrpSpPr/>
        <p:nvPr/>
      </p:nvGrpSpPr>
      <p:grpSpPr>
        <a:xfrm>
          <a:off x="0" y="0"/>
          <a:ext cx="0" cy="0"/>
          <a:chOff x="0" y="0"/>
          <a:chExt cx="0" cy="0"/>
        </a:xfrm>
      </p:grpSpPr>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78" name="Shape 878"/>
        <p:cNvGrpSpPr/>
        <p:nvPr/>
      </p:nvGrpSpPr>
      <p:grpSpPr>
        <a:xfrm>
          <a:off x="0" y="0"/>
          <a:ext cx="0" cy="0"/>
          <a:chOff x="0" y="0"/>
          <a:chExt cx="0" cy="0"/>
        </a:xfrm>
      </p:grpSpPr>
      <p:sp>
        <p:nvSpPr>
          <p:cNvPr id="879" name="Google Shape;879;p184"/>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880" name="Google Shape;880;p184"/>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881" name="Shape 881"/>
        <p:cNvGrpSpPr/>
        <p:nvPr/>
      </p:nvGrpSpPr>
      <p:grpSpPr>
        <a:xfrm>
          <a:off x="0" y="0"/>
          <a:ext cx="0" cy="0"/>
          <a:chOff x="0" y="0"/>
          <a:chExt cx="0" cy="0"/>
        </a:xfrm>
      </p:grpSpPr>
      <p:sp>
        <p:nvSpPr>
          <p:cNvPr id="882" name="Google Shape;882;p185"/>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83" name="Google Shape;883;p185"/>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884" name="Google Shape;884;p185"/>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85" name="Shape 885"/>
        <p:cNvGrpSpPr/>
        <p:nvPr/>
      </p:nvGrpSpPr>
      <p:grpSpPr>
        <a:xfrm>
          <a:off x="0" y="0"/>
          <a:ext cx="0" cy="0"/>
          <a:chOff x="0" y="0"/>
          <a:chExt cx="0" cy="0"/>
        </a:xfrm>
      </p:grpSpPr>
      <p:sp>
        <p:nvSpPr>
          <p:cNvPr id="886" name="Google Shape;886;p186"/>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887" name="Google Shape;887;p186"/>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88" name="Shape 888"/>
        <p:cNvGrpSpPr/>
        <p:nvPr/>
      </p:nvGrpSpPr>
      <p:grpSpPr>
        <a:xfrm>
          <a:off x="0" y="0"/>
          <a:ext cx="0" cy="0"/>
          <a:chOff x="0" y="0"/>
          <a:chExt cx="0" cy="0"/>
        </a:xfrm>
      </p:grpSpPr>
      <p:sp>
        <p:nvSpPr>
          <p:cNvPr id="889" name="Google Shape;889;p187"/>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90" name="Google Shape;890;p187"/>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91" name="Google Shape;891;p187"/>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892" name="Google Shape;892;p187"/>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93" name="Google Shape;893;p187"/>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94" name="Shape 894"/>
        <p:cNvGrpSpPr/>
        <p:nvPr/>
      </p:nvGrpSpPr>
      <p:grpSpPr>
        <a:xfrm>
          <a:off x="0" y="0"/>
          <a:ext cx="0" cy="0"/>
          <a:chOff x="0" y="0"/>
          <a:chExt cx="0" cy="0"/>
        </a:xfrm>
      </p:grpSpPr>
      <p:sp>
        <p:nvSpPr>
          <p:cNvPr id="895" name="Google Shape;895;p188"/>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0"/>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189"/>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898" name="Google Shape;898;p189"/>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99" name="Shape 899"/>
        <p:cNvGrpSpPr/>
        <p:nvPr/>
      </p:nvGrpSpPr>
      <p:grpSpPr>
        <a:xfrm>
          <a:off x="0" y="0"/>
          <a:ext cx="0" cy="0"/>
          <a:chOff x="0" y="0"/>
          <a:chExt cx="0" cy="0"/>
        </a:xfrm>
      </p:grpSpPr>
      <p:sp>
        <p:nvSpPr>
          <p:cNvPr id="900" name="Google Shape;900;p190"/>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01" name="Shape 901"/>
        <p:cNvGrpSpPr/>
        <p:nvPr/>
      </p:nvGrpSpPr>
      <p:grpSpPr>
        <a:xfrm>
          <a:off x="0" y="0"/>
          <a:ext cx="0" cy="0"/>
          <a:chOff x="0" y="0"/>
          <a:chExt cx="0" cy="0"/>
        </a:xfrm>
      </p:grpSpPr>
      <p:sp>
        <p:nvSpPr>
          <p:cNvPr id="902" name="Google Shape;902;p191"/>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903" name="Google Shape;903;p191"/>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04" name="Shape 904"/>
        <p:cNvGrpSpPr/>
        <p:nvPr/>
      </p:nvGrpSpPr>
      <p:grpSpPr>
        <a:xfrm>
          <a:off x="0" y="0"/>
          <a:ext cx="0" cy="0"/>
          <a:chOff x="0" y="0"/>
          <a:chExt cx="0" cy="0"/>
        </a:xfrm>
      </p:grpSpPr>
      <p:sp>
        <p:nvSpPr>
          <p:cNvPr id="905" name="Google Shape;905;p192"/>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06" name="Google Shape;906;p192"/>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907" name="Shape 907"/>
        <p:cNvGrpSpPr/>
        <p:nvPr/>
      </p:nvGrpSpPr>
      <p:grpSpPr>
        <a:xfrm>
          <a:off x="0" y="0"/>
          <a:ext cx="0" cy="0"/>
          <a:chOff x="0" y="0"/>
          <a:chExt cx="0" cy="0"/>
        </a:xfrm>
      </p:grpSpPr>
      <p:sp>
        <p:nvSpPr>
          <p:cNvPr id="908" name="Google Shape;908;p193"/>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909" name="Shape 909"/>
        <p:cNvGrpSpPr/>
        <p:nvPr/>
      </p:nvGrpSpPr>
      <p:grpSpPr>
        <a:xfrm>
          <a:off x="0" y="0"/>
          <a:ext cx="0" cy="0"/>
          <a:chOff x="0" y="0"/>
          <a:chExt cx="0" cy="0"/>
        </a:xfrm>
      </p:grpSpPr>
      <p:sp>
        <p:nvSpPr>
          <p:cNvPr id="910" name="Google Shape;910;p194"/>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11" name="Google Shape;911;p194"/>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12" name="Google Shape;912;p194"/>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913" name="Google Shape;913;p194"/>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14" name="Google Shape;914;p194"/>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15" name="Google Shape;915;p194"/>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916" name="Google Shape;916;p194"/>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917" name="Google Shape;917;p194"/>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18" name="Google Shape;918;p194"/>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919" name="Google Shape;919;p194"/>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920" name="Google Shape;920;p194"/>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21" name="Google Shape;921;p194"/>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922" name="Google Shape;922;p194"/>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923" name="Google Shape;923;p194"/>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24" name="Google Shape;924;p194"/>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925" name="Google Shape;925;p194"/>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926" name="Shape 926"/>
        <p:cNvGrpSpPr/>
        <p:nvPr/>
      </p:nvGrpSpPr>
      <p:grpSpPr>
        <a:xfrm>
          <a:off x="0" y="0"/>
          <a:ext cx="0" cy="0"/>
          <a:chOff x="0" y="0"/>
          <a:chExt cx="0" cy="0"/>
        </a:xfrm>
      </p:grpSpPr>
      <p:sp>
        <p:nvSpPr>
          <p:cNvPr id="927" name="Google Shape;927;p195"/>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28" name="Google Shape;928;p195"/>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9" name="Google Shape;929;p195"/>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30" name="Google Shape;930;p195"/>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1" name="Google Shape;931;p195"/>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32" name="Google Shape;932;p195"/>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3" name="Google Shape;933;p195"/>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934" name="Shape 934"/>
        <p:cNvGrpSpPr/>
        <p:nvPr/>
      </p:nvGrpSpPr>
      <p:grpSpPr>
        <a:xfrm>
          <a:off x="0" y="0"/>
          <a:ext cx="0" cy="0"/>
          <a:chOff x="0" y="0"/>
          <a:chExt cx="0" cy="0"/>
        </a:xfrm>
      </p:grpSpPr>
      <p:sp>
        <p:nvSpPr>
          <p:cNvPr id="935" name="Google Shape;935;p196"/>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36" name="Google Shape;936;p196"/>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7" name="Google Shape;937;p196"/>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38" name="Google Shape;938;p196"/>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9" name="Google Shape;939;p196"/>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40" name="Google Shape;940;p196"/>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41" name="Google Shape;941;p196"/>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42" name="Google Shape;942;p196"/>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43" name="Google Shape;943;p196"/>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944" name="Shape 944"/>
        <p:cNvGrpSpPr/>
        <p:nvPr/>
      </p:nvGrpSpPr>
      <p:grpSpPr>
        <a:xfrm>
          <a:off x="0" y="0"/>
          <a:ext cx="0" cy="0"/>
          <a:chOff x="0" y="0"/>
          <a:chExt cx="0" cy="0"/>
        </a:xfrm>
      </p:grpSpPr>
      <p:sp>
        <p:nvSpPr>
          <p:cNvPr id="945" name="Google Shape;945;p197"/>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46" name="Google Shape;946;p197"/>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47" name="Google Shape;947;p197"/>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48" name="Google Shape;948;p197"/>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49" name="Google Shape;949;p197"/>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50" name="Google Shape;950;p197"/>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51" name="Google Shape;951;p197"/>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952" name="Shape 952"/>
        <p:cNvGrpSpPr/>
        <p:nvPr/>
      </p:nvGrpSpPr>
      <p:grpSpPr>
        <a:xfrm>
          <a:off x="0" y="0"/>
          <a:ext cx="0" cy="0"/>
          <a:chOff x="0" y="0"/>
          <a:chExt cx="0" cy="0"/>
        </a:xfrm>
      </p:grpSpPr>
      <p:sp>
        <p:nvSpPr>
          <p:cNvPr id="953" name="Google Shape;953;p198"/>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954" name="Google Shape;954;p198"/>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55" name="Google Shape;955;p198"/>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956" name="Google Shape;956;p198"/>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57" name="Google Shape;957;p198"/>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958" name="Google Shape;958;p198"/>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59" name="Google Shape;959;p198"/>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960" name="Google Shape;960;p198"/>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61" name="Google Shape;961;p198"/>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962" name="Google Shape;962;p198"/>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63" name="Google Shape;963;p198"/>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964" name="Google Shape;964;p198"/>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65" name="Google Shape;965;p198"/>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1"/>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86" name="Google Shape;86;p21"/>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99"/>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968" name="Google Shape;968;p199"/>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69" name="Google Shape;969;p199"/>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970" name="Shape 970"/>
        <p:cNvGrpSpPr/>
        <p:nvPr/>
      </p:nvGrpSpPr>
      <p:grpSpPr>
        <a:xfrm>
          <a:off x="0" y="0"/>
          <a:ext cx="0" cy="0"/>
          <a:chOff x="0" y="0"/>
          <a:chExt cx="0" cy="0"/>
        </a:xfrm>
      </p:grpSpPr>
      <p:sp>
        <p:nvSpPr>
          <p:cNvPr id="971" name="Google Shape;971;p200"/>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2" name="Google Shape;972;p200"/>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973" name="Google Shape;973;p200"/>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974" name="Shape 974"/>
        <p:cNvGrpSpPr/>
        <p:nvPr/>
      </p:nvGrpSpPr>
      <p:grpSpPr>
        <a:xfrm>
          <a:off x="0" y="0"/>
          <a:ext cx="0" cy="0"/>
          <a:chOff x="0" y="0"/>
          <a:chExt cx="0" cy="0"/>
        </a:xfrm>
      </p:grpSpPr>
      <p:sp>
        <p:nvSpPr>
          <p:cNvPr id="975" name="Google Shape;975;p201"/>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6" name="Google Shape;976;p201"/>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7" name="Google Shape;977;p201"/>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978" name="Shape 978"/>
        <p:cNvGrpSpPr/>
        <p:nvPr/>
      </p:nvGrpSpPr>
      <p:grpSpPr>
        <a:xfrm>
          <a:off x="0" y="0"/>
          <a:ext cx="0" cy="0"/>
          <a:chOff x="0" y="0"/>
          <a:chExt cx="0" cy="0"/>
        </a:xfrm>
      </p:grpSpPr>
      <p:sp>
        <p:nvSpPr>
          <p:cNvPr id="979" name="Google Shape;979;p202"/>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0" name="Google Shape;980;p202"/>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981" name="Google Shape;981;p202"/>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982" name="Shape 982"/>
        <p:cNvGrpSpPr/>
        <p:nvPr/>
      </p:nvGrpSpPr>
      <p:grpSpPr>
        <a:xfrm>
          <a:off x="0" y="0"/>
          <a:ext cx="0" cy="0"/>
          <a:chOff x="0" y="0"/>
          <a:chExt cx="0" cy="0"/>
        </a:xfrm>
      </p:grpSpPr>
      <p:sp>
        <p:nvSpPr>
          <p:cNvPr id="983" name="Google Shape;983;p203"/>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984" name="Google Shape;984;p203"/>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985" name="Shape 985"/>
        <p:cNvGrpSpPr/>
        <p:nvPr/>
      </p:nvGrpSpPr>
      <p:grpSpPr>
        <a:xfrm>
          <a:off x="0" y="0"/>
          <a:ext cx="0" cy="0"/>
          <a:chOff x="0" y="0"/>
          <a:chExt cx="0" cy="0"/>
        </a:xfrm>
      </p:grpSpPr>
      <p:sp>
        <p:nvSpPr>
          <p:cNvPr id="986" name="Google Shape;986;p204"/>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987" name="Google Shape;987;p204"/>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8" name="Google Shape;988;p204"/>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989" name="Shape 989"/>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90" name="Shape 990"/>
        <p:cNvGrpSpPr/>
        <p:nvPr/>
      </p:nvGrpSpPr>
      <p:grpSpPr>
        <a:xfrm>
          <a:off x="0" y="0"/>
          <a:ext cx="0" cy="0"/>
          <a:chOff x="0" y="0"/>
          <a:chExt cx="0" cy="0"/>
        </a:xfrm>
      </p:grpSpPr>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94" name="Shape 994"/>
        <p:cNvGrpSpPr/>
        <p:nvPr/>
      </p:nvGrpSpPr>
      <p:grpSpPr>
        <a:xfrm>
          <a:off x="0" y="0"/>
          <a:ext cx="0" cy="0"/>
          <a:chOff x="0" y="0"/>
          <a:chExt cx="0" cy="0"/>
        </a:xfrm>
      </p:grpSpPr>
      <p:sp>
        <p:nvSpPr>
          <p:cNvPr id="995" name="Google Shape;995;p208"/>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996" name="Google Shape;996;p208"/>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97" name="Shape 997"/>
        <p:cNvGrpSpPr/>
        <p:nvPr/>
      </p:nvGrpSpPr>
      <p:grpSpPr>
        <a:xfrm>
          <a:off x="0" y="0"/>
          <a:ext cx="0" cy="0"/>
          <a:chOff x="0" y="0"/>
          <a:chExt cx="0" cy="0"/>
        </a:xfrm>
      </p:grpSpPr>
      <p:sp>
        <p:nvSpPr>
          <p:cNvPr id="998" name="Google Shape;998;p209"/>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99" name="Google Shape;999;p209"/>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000" name="Google Shape;1000;p209"/>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2"/>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001" name="Shape 1001"/>
        <p:cNvGrpSpPr/>
        <p:nvPr/>
      </p:nvGrpSpPr>
      <p:grpSpPr>
        <a:xfrm>
          <a:off x="0" y="0"/>
          <a:ext cx="0" cy="0"/>
          <a:chOff x="0" y="0"/>
          <a:chExt cx="0" cy="0"/>
        </a:xfrm>
      </p:grpSpPr>
      <p:sp>
        <p:nvSpPr>
          <p:cNvPr id="1002" name="Google Shape;1002;p210"/>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1003" name="Google Shape;1003;p210"/>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04" name="Shape 1004"/>
        <p:cNvGrpSpPr/>
        <p:nvPr/>
      </p:nvGrpSpPr>
      <p:grpSpPr>
        <a:xfrm>
          <a:off x="0" y="0"/>
          <a:ext cx="0" cy="0"/>
          <a:chOff x="0" y="0"/>
          <a:chExt cx="0" cy="0"/>
        </a:xfrm>
      </p:grpSpPr>
      <p:sp>
        <p:nvSpPr>
          <p:cNvPr id="1005" name="Google Shape;1005;p211"/>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06" name="Google Shape;1006;p211"/>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07" name="Google Shape;1007;p211"/>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08" name="Google Shape;1008;p211"/>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09" name="Google Shape;1009;p211"/>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10" name="Shape 1010"/>
        <p:cNvGrpSpPr/>
        <p:nvPr/>
      </p:nvGrpSpPr>
      <p:grpSpPr>
        <a:xfrm>
          <a:off x="0" y="0"/>
          <a:ext cx="0" cy="0"/>
          <a:chOff x="0" y="0"/>
          <a:chExt cx="0" cy="0"/>
        </a:xfrm>
      </p:grpSpPr>
      <p:sp>
        <p:nvSpPr>
          <p:cNvPr id="1011" name="Google Shape;1011;p212"/>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012" name="Shape 1012"/>
        <p:cNvGrpSpPr/>
        <p:nvPr/>
      </p:nvGrpSpPr>
      <p:grpSpPr>
        <a:xfrm>
          <a:off x="0" y="0"/>
          <a:ext cx="0" cy="0"/>
          <a:chOff x="0" y="0"/>
          <a:chExt cx="0" cy="0"/>
        </a:xfrm>
      </p:grpSpPr>
      <p:sp>
        <p:nvSpPr>
          <p:cNvPr id="1013" name="Google Shape;1013;p213"/>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1014" name="Google Shape;1014;p213"/>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15" name="Shape 1015"/>
        <p:cNvGrpSpPr/>
        <p:nvPr/>
      </p:nvGrpSpPr>
      <p:grpSpPr>
        <a:xfrm>
          <a:off x="0" y="0"/>
          <a:ext cx="0" cy="0"/>
          <a:chOff x="0" y="0"/>
          <a:chExt cx="0" cy="0"/>
        </a:xfrm>
      </p:grpSpPr>
      <p:sp>
        <p:nvSpPr>
          <p:cNvPr id="1016" name="Google Shape;1016;p214"/>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017" name="Shape 1017"/>
        <p:cNvGrpSpPr/>
        <p:nvPr/>
      </p:nvGrpSpPr>
      <p:grpSpPr>
        <a:xfrm>
          <a:off x="0" y="0"/>
          <a:ext cx="0" cy="0"/>
          <a:chOff x="0" y="0"/>
          <a:chExt cx="0" cy="0"/>
        </a:xfrm>
      </p:grpSpPr>
      <p:sp>
        <p:nvSpPr>
          <p:cNvPr id="1018" name="Google Shape;1018;p215"/>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019" name="Google Shape;1019;p215"/>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20" name="Shape 1020"/>
        <p:cNvGrpSpPr/>
        <p:nvPr/>
      </p:nvGrpSpPr>
      <p:grpSpPr>
        <a:xfrm>
          <a:off x="0" y="0"/>
          <a:ext cx="0" cy="0"/>
          <a:chOff x="0" y="0"/>
          <a:chExt cx="0" cy="0"/>
        </a:xfrm>
      </p:grpSpPr>
      <p:sp>
        <p:nvSpPr>
          <p:cNvPr id="1021" name="Google Shape;1021;p216"/>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22" name="Google Shape;1022;p216"/>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1023" name="Shape 1023"/>
        <p:cNvGrpSpPr/>
        <p:nvPr/>
      </p:nvGrpSpPr>
      <p:grpSpPr>
        <a:xfrm>
          <a:off x="0" y="0"/>
          <a:ext cx="0" cy="0"/>
          <a:chOff x="0" y="0"/>
          <a:chExt cx="0" cy="0"/>
        </a:xfrm>
      </p:grpSpPr>
      <p:sp>
        <p:nvSpPr>
          <p:cNvPr id="1024" name="Google Shape;1024;p217"/>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1025" name="Shape 1025"/>
        <p:cNvGrpSpPr/>
        <p:nvPr/>
      </p:nvGrpSpPr>
      <p:grpSpPr>
        <a:xfrm>
          <a:off x="0" y="0"/>
          <a:ext cx="0" cy="0"/>
          <a:chOff x="0" y="0"/>
          <a:chExt cx="0" cy="0"/>
        </a:xfrm>
      </p:grpSpPr>
      <p:sp>
        <p:nvSpPr>
          <p:cNvPr id="1026" name="Google Shape;1026;p218"/>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27" name="Google Shape;1027;p218"/>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28" name="Google Shape;1028;p218"/>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29" name="Google Shape;1029;p218"/>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30" name="Google Shape;1030;p218"/>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31" name="Google Shape;1031;p218"/>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32" name="Google Shape;1032;p218"/>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033" name="Google Shape;1033;p218"/>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34" name="Google Shape;1034;p218"/>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35" name="Google Shape;1035;p218"/>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036" name="Google Shape;1036;p218"/>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37" name="Google Shape;1037;p218"/>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38" name="Google Shape;1038;p218"/>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039" name="Google Shape;1039;p218"/>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40" name="Google Shape;1040;p218"/>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41" name="Google Shape;1041;p218"/>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1042" name="Shape 1042"/>
        <p:cNvGrpSpPr/>
        <p:nvPr/>
      </p:nvGrpSpPr>
      <p:grpSpPr>
        <a:xfrm>
          <a:off x="0" y="0"/>
          <a:ext cx="0" cy="0"/>
          <a:chOff x="0" y="0"/>
          <a:chExt cx="0" cy="0"/>
        </a:xfrm>
      </p:grpSpPr>
      <p:sp>
        <p:nvSpPr>
          <p:cNvPr id="1043" name="Google Shape;1043;p219"/>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44" name="Google Shape;1044;p219"/>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5" name="Google Shape;1045;p219"/>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46" name="Google Shape;1046;p219"/>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7" name="Google Shape;1047;p219"/>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48" name="Google Shape;1048;p219"/>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9" name="Google Shape;1049;p219"/>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3"/>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91" name="Google Shape;91;p23"/>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1050" name="Shape 1050"/>
        <p:cNvGrpSpPr/>
        <p:nvPr/>
      </p:nvGrpSpPr>
      <p:grpSpPr>
        <a:xfrm>
          <a:off x="0" y="0"/>
          <a:ext cx="0" cy="0"/>
          <a:chOff x="0" y="0"/>
          <a:chExt cx="0" cy="0"/>
        </a:xfrm>
      </p:grpSpPr>
      <p:sp>
        <p:nvSpPr>
          <p:cNvPr id="1051" name="Google Shape;1051;p220"/>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52" name="Google Shape;1052;p220"/>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53" name="Google Shape;1053;p220"/>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54" name="Google Shape;1054;p220"/>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55" name="Google Shape;1055;p220"/>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56" name="Google Shape;1056;p220"/>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57" name="Google Shape;1057;p220"/>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58" name="Google Shape;1058;p220"/>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59" name="Google Shape;1059;p220"/>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1060" name="Shape 1060"/>
        <p:cNvGrpSpPr/>
        <p:nvPr/>
      </p:nvGrpSpPr>
      <p:grpSpPr>
        <a:xfrm>
          <a:off x="0" y="0"/>
          <a:ext cx="0" cy="0"/>
          <a:chOff x="0" y="0"/>
          <a:chExt cx="0" cy="0"/>
        </a:xfrm>
      </p:grpSpPr>
      <p:sp>
        <p:nvSpPr>
          <p:cNvPr id="1061" name="Google Shape;1061;p221"/>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62" name="Google Shape;1062;p221"/>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63" name="Google Shape;1063;p221"/>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64" name="Google Shape;1064;p221"/>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65" name="Google Shape;1065;p221"/>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66" name="Google Shape;1066;p221"/>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67" name="Google Shape;1067;p221"/>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1068" name="Shape 1068"/>
        <p:cNvGrpSpPr/>
        <p:nvPr/>
      </p:nvGrpSpPr>
      <p:grpSpPr>
        <a:xfrm>
          <a:off x="0" y="0"/>
          <a:ext cx="0" cy="0"/>
          <a:chOff x="0" y="0"/>
          <a:chExt cx="0" cy="0"/>
        </a:xfrm>
      </p:grpSpPr>
      <p:sp>
        <p:nvSpPr>
          <p:cNvPr id="1069" name="Google Shape;1069;p222"/>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070" name="Google Shape;1070;p222"/>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1" name="Google Shape;1071;p222"/>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072" name="Google Shape;1072;p222"/>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3" name="Google Shape;1073;p222"/>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074" name="Google Shape;1074;p222"/>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5" name="Google Shape;1075;p222"/>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076" name="Google Shape;1076;p222"/>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7" name="Google Shape;1077;p222"/>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078" name="Google Shape;1078;p222"/>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9" name="Google Shape;1079;p222"/>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080" name="Google Shape;1080;p222"/>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1" name="Google Shape;1081;p222"/>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1082" name="Shape 1082"/>
        <p:cNvGrpSpPr/>
        <p:nvPr/>
      </p:nvGrpSpPr>
      <p:grpSpPr>
        <a:xfrm>
          <a:off x="0" y="0"/>
          <a:ext cx="0" cy="0"/>
          <a:chOff x="0" y="0"/>
          <a:chExt cx="0" cy="0"/>
        </a:xfrm>
      </p:grpSpPr>
      <p:sp>
        <p:nvSpPr>
          <p:cNvPr id="1083" name="Google Shape;1083;p223"/>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084" name="Google Shape;1084;p223"/>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085" name="Google Shape;1085;p223"/>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86" name="Shape 1086"/>
        <p:cNvGrpSpPr/>
        <p:nvPr/>
      </p:nvGrpSpPr>
      <p:grpSpPr>
        <a:xfrm>
          <a:off x="0" y="0"/>
          <a:ext cx="0" cy="0"/>
          <a:chOff x="0" y="0"/>
          <a:chExt cx="0" cy="0"/>
        </a:xfrm>
      </p:grpSpPr>
      <p:sp>
        <p:nvSpPr>
          <p:cNvPr id="1087" name="Google Shape;1087;p224"/>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8" name="Google Shape;1088;p224"/>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089" name="Google Shape;1089;p224"/>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90" name="Shape 1090"/>
        <p:cNvGrpSpPr/>
        <p:nvPr/>
      </p:nvGrpSpPr>
      <p:grpSpPr>
        <a:xfrm>
          <a:off x="0" y="0"/>
          <a:ext cx="0" cy="0"/>
          <a:chOff x="0" y="0"/>
          <a:chExt cx="0" cy="0"/>
        </a:xfrm>
      </p:grpSpPr>
      <p:sp>
        <p:nvSpPr>
          <p:cNvPr id="1091" name="Google Shape;1091;p225"/>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2" name="Google Shape;1092;p225"/>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093" name="Google Shape;1093;p225"/>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94" name="Shape 1094"/>
        <p:cNvGrpSpPr/>
        <p:nvPr/>
      </p:nvGrpSpPr>
      <p:grpSpPr>
        <a:xfrm>
          <a:off x="0" y="0"/>
          <a:ext cx="0" cy="0"/>
          <a:chOff x="0" y="0"/>
          <a:chExt cx="0" cy="0"/>
        </a:xfrm>
      </p:grpSpPr>
      <p:sp>
        <p:nvSpPr>
          <p:cNvPr id="1095" name="Google Shape;1095;p226"/>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6" name="Google Shape;1096;p226"/>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097" name="Google Shape;1097;p226"/>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1098" name="Shape 1098"/>
        <p:cNvGrpSpPr/>
        <p:nvPr/>
      </p:nvGrpSpPr>
      <p:grpSpPr>
        <a:xfrm>
          <a:off x="0" y="0"/>
          <a:ext cx="0" cy="0"/>
          <a:chOff x="0" y="0"/>
          <a:chExt cx="0" cy="0"/>
        </a:xfrm>
      </p:grpSpPr>
      <p:sp>
        <p:nvSpPr>
          <p:cNvPr id="1099" name="Google Shape;1099;p227"/>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1100" name="Google Shape;1100;p227"/>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01" name="Shape 1101"/>
        <p:cNvGrpSpPr/>
        <p:nvPr/>
      </p:nvGrpSpPr>
      <p:grpSpPr>
        <a:xfrm>
          <a:off x="0" y="0"/>
          <a:ext cx="0" cy="0"/>
          <a:chOff x="0" y="0"/>
          <a:chExt cx="0" cy="0"/>
        </a:xfrm>
      </p:grpSpPr>
      <p:sp>
        <p:nvSpPr>
          <p:cNvPr id="1102" name="Google Shape;1102;p228"/>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103" name="Google Shape;1103;p228"/>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4" name="Google Shape;1104;p228"/>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1105" name="Shape 1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4"/>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4" name="Google Shape;94;p24"/>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06" name="Shape 110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95" name="Shape 95"/>
        <p:cNvGrpSpPr/>
        <p:nvPr/>
      </p:nvGrpSpPr>
      <p:grpSpPr>
        <a:xfrm>
          <a:off x="0" y="0"/>
          <a:ext cx="0" cy="0"/>
          <a:chOff x="0" y="0"/>
          <a:chExt cx="0" cy="0"/>
        </a:xfrm>
      </p:grpSpPr>
      <p:sp>
        <p:nvSpPr>
          <p:cNvPr id="96" name="Google Shape;96;p25"/>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6"/>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99" name="Google Shape;99;p26"/>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0" name="Google Shape;100;p26"/>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1" name="Google Shape;101;p26"/>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02" name="Google Shape;102;p26"/>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3" name="Google Shape;103;p26"/>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4" name="Google Shape;104;p26"/>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05" name="Google Shape;105;p26"/>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6" name="Google Shape;106;p26"/>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26"/>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08" name="Google Shape;108;p26"/>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9" name="Google Shape;109;p26"/>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10" name="Google Shape;110;p26"/>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11" name="Google Shape;111;p26"/>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12" name="Google Shape;112;p26"/>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26"/>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7"/>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16" name="Google Shape;116;p27"/>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7" name="Google Shape;117;p27"/>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18" name="Google Shape;118;p27"/>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9" name="Google Shape;119;p27"/>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20" name="Google Shape;120;p27"/>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1" name="Google Shape;121;p27"/>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24" name="Google Shape;124;p28"/>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5" name="Google Shape;125;p28"/>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26" name="Google Shape;126;p28"/>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7" name="Google Shape;127;p28"/>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28" name="Google Shape;128;p28"/>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9" name="Google Shape;129;p28"/>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30" name="Google Shape;130;p28"/>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1" name="Google Shape;131;p28"/>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34" name="Google Shape;134;p29"/>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5" name="Google Shape;135;p29"/>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36" name="Google Shape;136;p29"/>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7" name="Google Shape;137;p29"/>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38" name="Google Shape;138;p29"/>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9" name="Google Shape;139;p29"/>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0"/>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42" name="Google Shape;142;p30"/>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3" name="Google Shape;143;p30"/>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44" name="Google Shape;144;p30"/>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5" name="Google Shape;145;p30"/>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46" name="Google Shape;146;p30"/>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7" name="Google Shape;147;p30"/>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48" name="Google Shape;148;p30"/>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9" name="Google Shape;149;p30"/>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50" name="Google Shape;150;p30"/>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1" name="Google Shape;151;p30"/>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152" name="Google Shape;152;p30"/>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3" name="Google Shape;153;p30"/>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1"/>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56" name="Google Shape;156;p31"/>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57" name="Google Shape;157;p31"/>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32"/>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0" name="Google Shape;160;p32"/>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61" name="Google Shape;161;p32"/>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33"/>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33"/>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65" name="Google Shape;165;p33"/>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4"/>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8" name="Google Shape;168;p34"/>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69" name="Google Shape;169;p34"/>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35"/>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172" name="Google Shape;172;p35"/>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36"/>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75" name="Google Shape;175;p36"/>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36"/>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8" name="Shape 17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40"/>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184" name="Google Shape;184;p40"/>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41"/>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87" name="Google Shape;187;p41"/>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88" name="Google Shape;188;p41"/>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2"/>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191" name="Google Shape;191;p42"/>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 name="Shape 22"/>
        <p:cNvGrpSpPr/>
        <p:nvPr/>
      </p:nvGrpSpPr>
      <p:grpSpPr>
        <a:xfrm>
          <a:off x="0" y="0"/>
          <a:ext cx="0" cy="0"/>
          <a:chOff x="0" y="0"/>
          <a:chExt cx="0" cy="0"/>
        </a:xfrm>
      </p:grpSpPr>
      <p:sp>
        <p:nvSpPr>
          <p:cNvPr id="23" name="Google Shape;23;p5"/>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43"/>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94" name="Google Shape;194;p43"/>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5" name="Google Shape;195;p43"/>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96" name="Google Shape;196;p43"/>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7" name="Google Shape;197;p43"/>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44"/>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45"/>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202" name="Google Shape;202;p45"/>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46"/>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47"/>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207" name="Google Shape;207;p47"/>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48"/>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10" name="Google Shape;210;p48"/>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211" name="Shape 211"/>
        <p:cNvGrpSpPr/>
        <p:nvPr/>
      </p:nvGrpSpPr>
      <p:grpSpPr>
        <a:xfrm>
          <a:off x="0" y="0"/>
          <a:ext cx="0" cy="0"/>
          <a:chOff x="0" y="0"/>
          <a:chExt cx="0" cy="0"/>
        </a:xfrm>
      </p:grpSpPr>
      <p:sp>
        <p:nvSpPr>
          <p:cNvPr id="212" name="Google Shape;212;p49"/>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50"/>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15" name="Google Shape;215;p50"/>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6" name="Google Shape;216;p50"/>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217" name="Google Shape;217;p50"/>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18" name="Google Shape;218;p50"/>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9" name="Google Shape;219;p50"/>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220" name="Google Shape;220;p50"/>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221" name="Google Shape;221;p50"/>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22" name="Google Shape;222;p50"/>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223" name="Google Shape;223;p50"/>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224" name="Google Shape;224;p50"/>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25" name="Google Shape;225;p50"/>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226" name="Google Shape;226;p50"/>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227" name="Google Shape;227;p50"/>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28" name="Google Shape;228;p50"/>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229" name="Google Shape;229;p50"/>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51"/>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32" name="Google Shape;232;p51"/>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3" name="Google Shape;233;p51"/>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34" name="Google Shape;234;p51"/>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51"/>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36" name="Google Shape;236;p51"/>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 name="Google Shape;237;p51"/>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52"/>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40" name="Google Shape;240;p52"/>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1" name="Google Shape;241;p52"/>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42" name="Google Shape;242;p52"/>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3" name="Google Shape;243;p52"/>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44" name="Google Shape;244;p52"/>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5" name="Google Shape;245;p52"/>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46" name="Google Shape;246;p52"/>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7" name="Google Shape;247;p52"/>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5" name="Shape 25"/>
        <p:cNvGrpSpPr/>
        <p:nvPr/>
      </p:nvGrpSpPr>
      <p:grpSpPr>
        <a:xfrm>
          <a:off x="0" y="0"/>
          <a:ext cx="0" cy="0"/>
          <a:chOff x="0" y="0"/>
          <a:chExt cx="0" cy="0"/>
        </a:xfrm>
      </p:grpSpPr>
      <p:sp>
        <p:nvSpPr>
          <p:cNvPr id="26" name="Google Shape;26;p6"/>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6"/>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53"/>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50" name="Google Shape;250;p53"/>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1" name="Google Shape;251;p53"/>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52" name="Google Shape;252;p53"/>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3" name="Google Shape;253;p53"/>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254" name="Google Shape;254;p53"/>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5" name="Google Shape;255;p53"/>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256" name="Shape 256"/>
        <p:cNvGrpSpPr/>
        <p:nvPr/>
      </p:nvGrpSpPr>
      <p:grpSpPr>
        <a:xfrm>
          <a:off x="0" y="0"/>
          <a:ext cx="0" cy="0"/>
          <a:chOff x="0" y="0"/>
          <a:chExt cx="0" cy="0"/>
        </a:xfrm>
      </p:grpSpPr>
      <p:sp>
        <p:nvSpPr>
          <p:cNvPr id="257" name="Google Shape;257;p54"/>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258" name="Google Shape;258;p54"/>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9" name="Google Shape;259;p54"/>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260" name="Google Shape;260;p54"/>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61" name="Google Shape;261;p54"/>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262" name="Google Shape;262;p54"/>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63" name="Google Shape;263;p54"/>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264" name="Google Shape;264;p54"/>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65" name="Google Shape;265;p54"/>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266" name="Google Shape;266;p54"/>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67" name="Google Shape;267;p54"/>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268" name="Google Shape;268;p54"/>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69" name="Google Shape;269;p54"/>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55"/>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272" name="Google Shape;272;p55"/>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73" name="Google Shape;273;p55"/>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56"/>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6" name="Google Shape;276;p56"/>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277" name="Google Shape;277;p56"/>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57"/>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0" name="Google Shape;280;p57"/>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81" name="Google Shape;281;p57"/>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58"/>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4" name="Google Shape;284;p58"/>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285" name="Google Shape;285;p58"/>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59"/>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288" name="Google Shape;288;p59"/>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60"/>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291" name="Google Shape;291;p60"/>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2" name="Google Shape;292;p60"/>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293" name="Shape 293"/>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94" name="Shape 2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64"/>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300" name="Google Shape;300;p64"/>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65"/>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03" name="Google Shape;303;p65"/>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304" name="Google Shape;304;p65"/>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66"/>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307" name="Google Shape;307;p66"/>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p67"/>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10" name="Google Shape;310;p67"/>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11" name="Google Shape;311;p67"/>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12" name="Google Shape;312;p67"/>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13" name="Google Shape;313;p67"/>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68"/>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69"/>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318" name="Google Shape;318;p69"/>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70"/>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71"/>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23" name="Google Shape;323;p71"/>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Google Shape;325;p72"/>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26" name="Google Shape;326;p72"/>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27" name="Shape 327"/>
        <p:cNvGrpSpPr/>
        <p:nvPr/>
      </p:nvGrpSpPr>
      <p:grpSpPr>
        <a:xfrm>
          <a:off x="0" y="0"/>
          <a:ext cx="0" cy="0"/>
          <a:chOff x="0" y="0"/>
          <a:chExt cx="0" cy="0"/>
        </a:xfrm>
      </p:grpSpPr>
      <p:sp>
        <p:nvSpPr>
          <p:cNvPr id="328" name="Google Shape;328;p73"/>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1" name="Shape 31"/>
        <p:cNvGrpSpPr/>
        <p:nvPr/>
      </p:nvGrpSpPr>
      <p:grpSpPr>
        <a:xfrm>
          <a:off x="0" y="0"/>
          <a:ext cx="0" cy="0"/>
          <a:chOff x="0" y="0"/>
          <a:chExt cx="0" cy="0"/>
        </a:xfrm>
      </p:grpSpPr>
      <p:sp>
        <p:nvSpPr>
          <p:cNvPr id="32" name="Google Shape;32;p8"/>
          <p:cNvSpPr txBox="1"/>
          <p:nvPr>
            <p:ph idx="1" type="subTitle"/>
          </p:nvPr>
        </p:nvSpPr>
        <p:spPr>
          <a:xfrm>
            <a:off x="700560" y="921960"/>
            <a:ext cx="10691280" cy="63558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74"/>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31" name="Google Shape;331;p74"/>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2" name="Google Shape;332;p74"/>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333" name="Google Shape;333;p74"/>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34" name="Google Shape;334;p74"/>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5" name="Google Shape;335;p74"/>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336" name="Google Shape;336;p74"/>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337" name="Google Shape;337;p74"/>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38" name="Google Shape;338;p74"/>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339" name="Google Shape;339;p74"/>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340" name="Google Shape;340;p74"/>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1" name="Google Shape;341;p74"/>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342" name="Google Shape;342;p74"/>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343" name="Google Shape;343;p74"/>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4" name="Google Shape;344;p74"/>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345" name="Google Shape;345;p74"/>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346" name="Shape 346"/>
        <p:cNvGrpSpPr/>
        <p:nvPr/>
      </p:nvGrpSpPr>
      <p:grpSpPr>
        <a:xfrm>
          <a:off x="0" y="0"/>
          <a:ext cx="0" cy="0"/>
          <a:chOff x="0" y="0"/>
          <a:chExt cx="0" cy="0"/>
        </a:xfrm>
      </p:grpSpPr>
      <p:sp>
        <p:nvSpPr>
          <p:cNvPr id="347" name="Google Shape;347;p75"/>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48" name="Google Shape;348;p75"/>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9" name="Google Shape;349;p75"/>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50" name="Google Shape;350;p75"/>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1" name="Google Shape;351;p75"/>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52" name="Google Shape;352;p75"/>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3" name="Google Shape;353;p75"/>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76"/>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56" name="Google Shape;356;p76"/>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7" name="Google Shape;357;p76"/>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58" name="Google Shape;358;p76"/>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9" name="Google Shape;359;p76"/>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60" name="Google Shape;360;p76"/>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1" name="Google Shape;361;p76"/>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62" name="Google Shape;362;p76"/>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3" name="Google Shape;363;p76"/>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p77"/>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66" name="Google Shape;366;p77"/>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7" name="Google Shape;367;p77"/>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68" name="Google Shape;368;p77"/>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9" name="Google Shape;369;p77"/>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370" name="Google Shape;370;p77"/>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1" name="Google Shape;371;p77"/>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78"/>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374" name="Google Shape;374;p78"/>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5" name="Google Shape;375;p78"/>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376" name="Google Shape;376;p78"/>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7" name="Google Shape;377;p78"/>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378" name="Google Shape;378;p78"/>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9" name="Google Shape;379;p78"/>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380" name="Google Shape;380;p78"/>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1" name="Google Shape;381;p78"/>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382" name="Google Shape;382;p78"/>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3" name="Google Shape;383;p78"/>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384" name="Google Shape;384;p78"/>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5" name="Google Shape;385;p78"/>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79"/>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388" name="Google Shape;388;p79"/>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89" name="Google Shape;389;p79"/>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80"/>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2" name="Google Shape;392;p80"/>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393" name="Google Shape;393;p80"/>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81"/>
          <p:cNvSpPr txBox="1"/>
          <p:nvPr>
            <p:ph type="ctrTitle"/>
          </p:nvPr>
        </p:nvSpPr>
        <p:spPr>
          <a:xfrm flipH="1">
            <a:off x="3635900" y="3862985"/>
            <a:ext cx="4920300" cy="604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8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6" name="Google Shape;396;p81"/>
          <p:cNvSpPr txBox="1"/>
          <p:nvPr>
            <p:ph idx="1" type="subTitle"/>
          </p:nvPr>
        </p:nvSpPr>
        <p:spPr>
          <a:xfrm flipH="1">
            <a:off x="4389500" y="4651146"/>
            <a:ext cx="34131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97" name="Google Shape;397;p81"/>
          <p:cNvSpPr txBox="1"/>
          <p:nvPr>
            <p:ph hasCustomPrompt="1" idx="2" type="title"/>
          </p:nvPr>
        </p:nvSpPr>
        <p:spPr>
          <a:xfrm flipH="1">
            <a:off x="4602100" y="1801794"/>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82"/>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0" name="Google Shape;400;p82"/>
          <p:cNvSpPr txBox="1"/>
          <p:nvPr>
            <p:ph idx="1" type="subTitle"/>
          </p:nvPr>
        </p:nvSpPr>
        <p:spPr>
          <a:xfrm flipH="1">
            <a:off x="7970247" y="3783628"/>
            <a:ext cx="34131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401" name="Google Shape;401;p82"/>
          <p:cNvSpPr txBox="1"/>
          <p:nvPr>
            <p:ph hasCustomPrompt="1" idx="2" type="title"/>
          </p:nvPr>
        </p:nvSpPr>
        <p:spPr>
          <a:xfrm flipH="1">
            <a:off x="2845100" y="2772467"/>
            <a:ext cx="2666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402" name="Shape 402"/>
        <p:cNvGrpSpPr/>
        <p:nvPr/>
      </p:nvGrpSpPr>
      <p:grpSpPr>
        <a:xfrm>
          <a:off x="0" y="0"/>
          <a:ext cx="0" cy="0"/>
          <a:chOff x="0" y="0"/>
          <a:chExt cx="0" cy="0"/>
        </a:xfrm>
      </p:grpSpPr>
      <p:sp>
        <p:nvSpPr>
          <p:cNvPr id="403" name="Google Shape;403;p83"/>
          <p:cNvSpPr txBox="1"/>
          <p:nvPr>
            <p:ph idx="1" type="body"/>
          </p:nvPr>
        </p:nvSpPr>
        <p:spPr>
          <a:xfrm>
            <a:off x="2759433" y="1809533"/>
            <a:ext cx="68535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Clr>
                <a:schemeClr val="accent2"/>
              </a:buClr>
              <a:buSzPts val="2100"/>
              <a:buFont typeface="Nunito Light"/>
              <a:buChar char="●"/>
              <a:defRPr sz="1900"/>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404" name="Google Shape;404;p83"/>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3" name="Shape 33"/>
        <p:cNvGrpSpPr/>
        <p:nvPr/>
      </p:nvGrpSpPr>
      <p:grpSpPr>
        <a:xfrm>
          <a:off x="0" y="0"/>
          <a:ext cx="0" cy="0"/>
          <a:chOff x="0" y="0"/>
          <a:chExt cx="0" cy="0"/>
        </a:xfrm>
      </p:grpSpPr>
      <p:sp>
        <p:nvSpPr>
          <p:cNvPr id="34" name="Google Shape;34;p9"/>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405" name="Shape 405"/>
        <p:cNvGrpSpPr/>
        <p:nvPr/>
      </p:nvGrpSpPr>
      <p:grpSpPr>
        <a:xfrm>
          <a:off x="0" y="0"/>
          <a:ext cx="0" cy="0"/>
          <a:chOff x="0" y="0"/>
          <a:chExt cx="0" cy="0"/>
        </a:xfrm>
      </p:grpSpPr>
      <p:sp>
        <p:nvSpPr>
          <p:cNvPr id="406" name="Google Shape;406;p84"/>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07" name="Google Shape;407;p84"/>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8" name="Google Shape;408;p84"/>
          <p:cNvSpPr txBox="1"/>
          <p:nvPr/>
        </p:nvSpPr>
        <p:spPr>
          <a:xfrm>
            <a:off x="828824" y="4785506"/>
            <a:ext cx="3224100" cy="1242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400"/>
              </a:spcBef>
              <a:spcAft>
                <a:spcPts val="0"/>
              </a:spcAft>
              <a:buNone/>
            </a:pPr>
            <a:r>
              <a:rPr lang="el-GR" sz="1300">
                <a:solidFill>
                  <a:schemeClr val="dk1"/>
                </a:solidFill>
                <a:latin typeface="Hind Vadodara Light"/>
                <a:ea typeface="Hind Vadodara Light"/>
                <a:cs typeface="Hind Vadodara Light"/>
                <a:sym typeface="Hind Vadodara Light"/>
              </a:rPr>
              <a:t>CREDITS: This presentation template was created by </a:t>
            </a:r>
            <a:r>
              <a:rPr lang="el-GR" sz="13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l-GR" sz="1300">
                <a:solidFill>
                  <a:schemeClr val="dk1"/>
                </a:solidFill>
                <a:latin typeface="Hind Vadodara Light"/>
                <a:ea typeface="Hind Vadodara Light"/>
                <a:cs typeface="Hind Vadodara Light"/>
                <a:sym typeface="Hind Vadodara Light"/>
              </a:rPr>
              <a:t>, including icons by </a:t>
            </a:r>
            <a:r>
              <a:rPr lang="el-GR" sz="13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l-GR" sz="1300">
                <a:solidFill>
                  <a:schemeClr val="dk1"/>
                </a:solidFill>
                <a:latin typeface="Hind Vadodara Light"/>
                <a:ea typeface="Hind Vadodara Light"/>
                <a:cs typeface="Hind Vadodara Light"/>
                <a:sym typeface="Hind Vadodara Light"/>
              </a:rPr>
              <a:t>, and infographics &amp; images by </a:t>
            </a:r>
            <a:r>
              <a:rPr lang="el-GR" sz="13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sz="1900">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sz="1900">
              <a:solidFill>
                <a:schemeClr val="dk1"/>
              </a:solidFill>
              <a:latin typeface="Hind Vadodara Light"/>
              <a:ea typeface="Hind Vadodara Light"/>
              <a:cs typeface="Hind Vadodara Light"/>
              <a:sym typeface="Hind Vadodara Light"/>
            </a:endParaRPr>
          </a:p>
          <a:p>
            <a:pPr indent="0" lvl="0" marL="0" rtl="0" algn="l">
              <a:lnSpc>
                <a:spcPct val="115000"/>
              </a:lnSpc>
              <a:spcBef>
                <a:spcPts val="400"/>
              </a:spcBef>
              <a:spcAft>
                <a:spcPts val="0"/>
              </a:spcAft>
              <a:buNone/>
            </a:pPr>
            <a:r>
              <a:t/>
            </a:r>
            <a:endParaRPr sz="13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409" name="Shape 40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0" name="Shape 410"/>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88"/>
          <p:cNvSpPr txBox="1"/>
          <p:nvPr>
            <p:ph type="ctrTitle"/>
          </p:nvPr>
        </p:nvSpPr>
        <p:spPr>
          <a:xfrm>
            <a:off x="3308967" y="1775267"/>
            <a:ext cx="5574000" cy="23268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6900"/>
              <a:buNone/>
              <a:defRPr sz="8000"/>
            </a:lvl1pPr>
            <a:lvl2pPr lvl="1" rtl="0" algn="ctr">
              <a:spcBef>
                <a:spcPts val="0"/>
              </a:spcBef>
              <a:spcAft>
                <a:spcPts val="0"/>
              </a:spcAft>
              <a:buClr>
                <a:schemeClr val="lt2"/>
              </a:buClr>
              <a:buSzPts val="6900"/>
              <a:buNone/>
              <a:defRPr sz="6900">
                <a:solidFill>
                  <a:schemeClr val="lt2"/>
                </a:solidFill>
              </a:defRPr>
            </a:lvl2pPr>
            <a:lvl3pPr lvl="2" rtl="0" algn="ctr">
              <a:spcBef>
                <a:spcPts val="0"/>
              </a:spcBef>
              <a:spcAft>
                <a:spcPts val="0"/>
              </a:spcAft>
              <a:buClr>
                <a:schemeClr val="lt2"/>
              </a:buClr>
              <a:buSzPts val="6900"/>
              <a:buNone/>
              <a:defRPr sz="6900">
                <a:solidFill>
                  <a:schemeClr val="lt2"/>
                </a:solidFill>
              </a:defRPr>
            </a:lvl3pPr>
            <a:lvl4pPr lvl="3" rtl="0" algn="ctr">
              <a:spcBef>
                <a:spcPts val="0"/>
              </a:spcBef>
              <a:spcAft>
                <a:spcPts val="0"/>
              </a:spcAft>
              <a:buClr>
                <a:schemeClr val="lt2"/>
              </a:buClr>
              <a:buSzPts val="6900"/>
              <a:buNone/>
              <a:defRPr sz="6900">
                <a:solidFill>
                  <a:schemeClr val="lt2"/>
                </a:solidFill>
              </a:defRPr>
            </a:lvl4pPr>
            <a:lvl5pPr lvl="4" rtl="0" algn="ctr">
              <a:spcBef>
                <a:spcPts val="0"/>
              </a:spcBef>
              <a:spcAft>
                <a:spcPts val="0"/>
              </a:spcAft>
              <a:buClr>
                <a:schemeClr val="lt2"/>
              </a:buClr>
              <a:buSzPts val="6900"/>
              <a:buNone/>
              <a:defRPr sz="6900">
                <a:solidFill>
                  <a:schemeClr val="lt2"/>
                </a:solidFill>
              </a:defRPr>
            </a:lvl5pPr>
            <a:lvl6pPr lvl="5" rtl="0" algn="ctr">
              <a:spcBef>
                <a:spcPts val="0"/>
              </a:spcBef>
              <a:spcAft>
                <a:spcPts val="0"/>
              </a:spcAft>
              <a:buClr>
                <a:schemeClr val="lt2"/>
              </a:buClr>
              <a:buSzPts val="6900"/>
              <a:buNone/>
              <a:defRPr sz="6900">
                <a:solidFill>
                  <a:schemeClr val="lt2"/>
                </a:solidFill>
              </a:defRPr>
            </a:lvl6pPr>
            <a:lvl7pPr lvl="6" rtl="0" algn="ctr">
              <a:spcBef>
                <a:spcPts val="0"/>
              </a:spcBef>
              <a:spcAft>
                <a:spcPts val="0"/>
              </a:spcAft>
              <a:buClr>
                <a:schemeClr val="lt2"/>
              </a:buClr>
              <a:buSzPts val="6900"/>
              <a:buNone/>
              <a:defRPr sz="6900">
                <a:solidFill>
                  <a:schemeClr val="lt2"/>
                </a:solidFill>
              </a:defRPr>
            </a:lvl7pPr>
            <a:lvl8pPr lvl="7" rtl="0" algn="ctr">
              <a:spcBef>
                <a:spcPts val="0"/>
              </a:spcBef>
              <a:spcAft>
                <a:spcPts val="0"/>
              </a:spcAft>
              <a:buClr>
                <a:schemeClr val="lt2"/>
              </a:buClr>
              <a:buSzPts val="6900"/>
              <a:buNone/>
              <a:defRPr sz="6900">
                <a:solidFill>
                  <a:schemeClr val="lt2"/>
                </a:solidFill>
              </a:defRPr>
            </a:lvl8pPr>
            <a:lvl9pPr lvl="8" rtl="0" algn="ctr">
              <a:spcBef>
                <a:spcPts val="0"/>
              </a:spcBef>
              <a:spcAft>
                <a:spcPts val="0"/>
              </a:spcAft>
              <a:buClr>
                <a:schemeClr val="lt2"/>
              </a:buClr>
              <a:buSzPts val="6900"/>
              <a:buNone/>
              <a:defRPr sz="6900">
                <a:solidFill>
                  <a:schemeClr val="lt2"/>
                </a:solidFill>
              </a:defRPr>
            </a:lvl9pPr>
          </a:lstStyle>
          <a:p/>
        </p:txBody>
      </p:sp>
      <p:sp>
        <p:nvSpPr>
          <p:cNvPr id="416" name="Google Shape;416;p88"/>
          <p:cNvSpPr txBox="1"/>
          <p:nvPr>
            <p:ph idx="1" type="subTitle"/>
          </p:nvPr>
        </p:nvSpPr>
        <p:spPr>
          <a:xfrm>
            <a:off x="4446667" y="4343402"/>
            <a:ext cx="3298500" cy="636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19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417" name="Shape 417"/>
        <p:cNvGrpSpPr/>
        <p:nvPr/>
      </p:nvGrpSpPr>
      <p:grpSpPr>
        <a:xfrm>
          <a:off x="0" y="0"/>
          <a:ext cx="0" cy="0"/>
          <a:chOff x="0" y="0"/>
          <a:chExt cx="0" cy="0"/>
        </a:xfrm>
      </p:grpSpPr>
      <p:sp>
        <p:nvSpPr>
          <p:cNvPr id="418" name="Google Shape;418;p89"/>
          <p:cNvSpPr txBox="1"/>
          <p:nvPr>
            <p:ph type="ctrTitle"/>
          </p:nvPr>
        </p:nvSpPr>
        <p:spPr>
          <a:xfrm>
            <a:off x="5343767" y="2593790"/>
            <a:ext cx="6047700" cy="10971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8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19" name="Google Shape;419;p89"/>
          <p:cNvSpPr txBox="1"/>
          <p:nvPr>
            <p:ph idx="1" type="subTitle"/>
          </p:nvPr>
        </p:nvSpPr>
        <p:spPr>
          <a:xfrm>
            <a:off x="7494733" y="3493817"/>
            <a:ext cx="3896400" cy="7704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420" name="Google Shape;420;p89"/>
          <p:cNvSpPr txBox="1"/>
          <p:nvPr>
            <p:ph hasCustomPrompt="1" idx="2" type="title"/>
          </p:nvPr>
        </p:nvSpPr>
        <p:spPr>
          <a:xfrm>
            <a:off x="3460096" y="2791033"/>
            <a:ext cx="14040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2"/>
              </a:buClr>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21" name="Shape 421"/>
        <p:cNvGrpSpPr/>
        <p:nvPr/>
      </p:nvGrpSpPr>
      <p:grpSpPr>
        <a:xfrm>
          <a:off x="0" y="0"/>
          <a:ext cx="0" cy="0"/>
          <a:chOff x="0" y="0"/>
          <a:chExt cx="0" cy="0"/>
        </a:xfrm>
      </p:grpSpPr>
      <p:sp>
        <p:nvSpPr>
          <p:cNvPr id="422" name="Google Shape;422;p90"/>
          <p:cNvSpPr txBox="1"/>
          <p:nvPr>
            <p:ph idx="1" type="body"/>
          </p:nvPr>
        </p:nvSpPr>
        <p:spPr>
          <a:xfrm>
            <a:off x="949974" y="1730333"/>
            <a:ext cx="4170900" cy="3878400"/>
          </a:xfrm>
          <a:prstGeom prst="rect">
            <a:avLst/>
          </a:prstGeom>
        </p:spPr>
        <p:txBody>
          <a:bodyPr anchorCtr="0" anchor="b" bIns="121900" lIns="121900" spcFirstLastPara="1" rIns="121900" wrap="square" tIns="121900">
            <a:noAutofit/>
          </a:bodyPr>
          <a:lstStyle>
            <a:lvl1pPr indent="-361950" lvl="0" marL="457200" rtl="0">
              <a:lnSpc>
                <a:spcPct val="100000"/>
              </a:lnSpc>
              <a:spcBef>
                <a:spcPts val="0"/>
              </a:spcBef>
              <a:spcAft>
                <a:spcPts val="0"/>
              </a:spcAft>
              <a:buSzPts val="2100"/>
              <a:buFont typeface="Nunito Light"/>
              <a:buChar char="●"/>
              <a:defRPr/>
            </a:lvl1pPr>
            <a:lvl2pPr indent="-361950" lvl="1" marL="914400" rtl="0">
              <a:spcBef>
                <a:spcPts val="2100"/>
              </a:spcBef>
              <a:spcAft>
                <a:spcPts val="0"/>
              </a:spcAft>
              <a:buSzPts val="2100"/>
              <a:buFont typeface="Nunito Light"/>
              <a:buChar char="○"/>
              <a:defRPr/>
            </a:lvl2pPr>
            <a:lvl3pPr indent="-355600" lvl="2" marL="1371600" rtl="0">
              <a:spcBef>
                <a:spcPts val="2100"/>
              </a:spcBef>
              <a:spcAft>
                <a:spcPts val="0"/>
              </a:spcAft>
              <a:buSzPts val="2000"/>
              <a:buFont typeface="Nunito Light"/>
              <a:buChar char="■"/>
              <a:defRPr/>
            </a:lvl3pPr>
            <a:lvl4pPr indent="-355600" lvl="3" marL="1828800" rtl="0">
              <a:spcBef>
                <a:spcPts val="2100"/>
              </a:spcBef>
              <a:spcAft>
                <a:spcPts val="0"/>
              </a:spcAft>
              <a:buSzPts val="2000"/>
              <a:buFont typeface="Nunito Light"/>
              <a:buChar char="●"/>
              <a:defRPr/>
            </a:lvl4pPr>
            <a:lvl5pPr indent="-330200" lvl="4" marL="2286000" rtl="0">
              <a:spcBef>
                <a:spcPts val="2100"/>
              </a:spcBef>
              <a:spcAft>
                <a:spcPts val="0"/>
              </a:spcAft>
              <a:buSzPts val="1600"/>
              <a:buFont typeface="Nunito Light"/>
              <a:buChar char="○"/>
              <a:defRPr/>
            </a:lvl5pPr>
            <a:lvl6pPr indent="-330200" lvl="5" marL="2743200" rtl="0">
              <a:spcBef>
                <a:spcPts val="2100"/>
              </a:spcBef>
              <a:spcAft>
                <a:spcPts val="0"/>
              </a:spcAft>
              <a:buSzPts val="1600"/>
              <a:buFont typeface="Nunito Light"/>
              <a:buChar char="■"/>
              <a:defRPr/>
            </a:lvl6pPr>
            <a:lvl7pPr indent="-336550" lvl="6" marL="3200400" rtl="0">
              <a:spcBef>
                <a:spcPts val="2100"/>
              </a:spcBef>
              <a:spcAft>
                <a:spcPts val="0"/>
              </a:spcAft>
              <a:buSzPts val="1700"/>
              <a:buFont typeface="Nunito Light"/>
              <a:buChar char="●"/>
              <a:defRPr/>
            </a:lvl7pPr>
            <a:lvl8pPr indent="-336550" lvl="7" marL="3657600" rtl="0">
              <a:spcBef>
                <a:spcPts val="2100"/>
              </a:spcBef>
              <a:spcAft>
                <a:spcPts val="0"/>
              </a:spcAft>
              <a:buSzPts val="1700"/>
              <a:buFont typeface="Nunito Light"/>
              <a:buChar char="○"/>
              <a:defRPr/>
            </a:lvl8pPr>
            <a:lvl9pPr indent="-330200" lvl="8" marL="4114800" rtl="0">
              <a:spcBef>
                <a:spcPts val="2100"/>
              </a:spcBef>
              <a:spcAft>
                <a:spcPts val="2100"/>
              </a:spcAft>
              <a:buSzPts val="1600"/>
              <a:buFont typeface="Nunito Light"/>
              <a:buChar char="■"/>
              <a:defRPr/>
            </a:lvl9pPr>
          </a:lstStyle>
          <a:p/>
        </p:txBody>
      </p:sp>
      <p:sp>
        <p:nvSpPr>
          <p:cNvPr id="423" name="Google Shape;423;p90"/>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91"/>
          <p:cNvSpPr txBox="1"/>
          <p:nvPr>
            <p:ph type="ctrTitle"/>
          </p:nvPr>
        </p:nvSpPr>
        <p:spPr>
          <a:xfrm flipH="1">
            <a:off x="7210768" y="1449579"/>
            <a:ext cx="30000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26" name="Google Shape;426;p91"/>
          <p:cNvSpPr txBox="1"/>
          <p:nvPr>
            <p:ph idx="1" type="subTitle"/>
          </p:nvPr>
        </p:nvSpPr>
        <p:spPr>
          <a:xfrm flipH="1">
            <a:off x="1978217" y="5549193"/>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7" name="Google Shape;427;p91"/>
          <p:cNvSpPr txBox="1"/>
          <p:nvPr>
            <p:ph idx="2" type="ctrTitle"/>
          </p:nvPr>
        </p:nvSpPr>
        <p:spPr>
          <a:xfrm flipH="1">
            <a:off x="2007768" y="4936019"/>
            <a:ext cx="2940900" cy="839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28" name="Google Shape;428;p91"/>
          <p:cNvSpPr txBox="1"/>
          <p:nvPr>
            <p:ph idx="3" type="subTitle"/>
          </p:nvPr>
        </p:nvSpPr>
        <p:spPr>
          <a:xfrm flipH="1">
            <a:off x="7210768" y="1996731"/>
            <a:ext cx="3000000" cy="818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3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9" name="Google Shape;429;p91"/>
          <p:cNvSpPr txBox="1"/>
          <p:nvPr>
            <p:ph idx="4"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30" name="Shape 430"/>
        <p:cNvGrpSpPr/>
        <p:nvPr/>
      </p:nvGrpSpPr>
      <p:grpSpPr>
        <a:xfrm>
          <a:off x="0" y="0"/>
          <a:ext cx="0" cy="0"/>
          <a:chOff x="0" y="0"/>
          <a:chExt cx="0" cy="0"/>
        </a:xfrm>
      </p:grpSpPr>
      <p:sp>
        <p:nvSpPr>
          <p:cNvPr id="431" name="Google Shape;431;p92"/>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93"/>
          <p:cNvSpPr txBox="1"/>
          <p:nvPr>
            <p:ph idx="1" type="subTitle"/>
          </p:nvPr>
        </p:nvSpPr>
        <p:spPr>
          <a:xfrm flipH="1">
            <a:off x="728867" y="3357633"/>
            <a:ext cx="10734300" cy="2507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rgbClr val="434343"/>
              </a:buClr>
              <a:buSzPts val="1600"/>
              <a:buFont typeface="Raleway"/>
              <a:buAutoNum type="arabicPeriod"/>
              <a:defRPr sz="1600"/>
            </a:lvl1pPr>
            <a:lvl2pPr lvl="1" rtl="0" algn="ctr">
              <a:lnSpc>
                <a:spcPct val="100000"/>
              </a:lnSpc>
              <a:spcBef>
                <a:spcPts val="0"/>
              </a:spcBef>
              <a:spcAft>
                <a:spcPts val="0"/>
              </a:spcAft>
              <a:buClr>
                <a:srgbClr val="434343"/>
              </a:buClr>
              <a:buSzPts val="1600"/>
              <a:buFont typeface="Roboto Condensed Light"/>
              <a:buAutoNum type="alphaLcPeriod"/>
              <a:defRPr sz="1600"/>
            </a:lvl2pPr>
            <a:lvl3pPr lvl="2" rtl="0" algn="ctr">
              <a:lnSpc>
                <a:spcPct val="100000"/>
              </a:lnSpc>
              <a:spcBef>
                <a:spcPts val="0"/>
              </a:spcBef>
              <a:spcAft>
                <a:spcPts val="0"/>
              </a:spcAft>
              <a:buClr>
                <a:srgbClr val="434343"/>
              </a:buClr>
              <a:buSzPts val="1600"/>
              <a:buFont typeface="Roboto Condensed Light"/>
              <a:buAutoNum type="romanLcPeriod"/>
              <a:defRPr sz="1600"/>
            </a:lvl3pPr>
            <a:lvl4pPr lvl="3" rtl="0" algn="ctr">
              <a:lnSpc>
                <a:spcPct val="100000"/>
              </a:lnSpc>
              <a:spcBef>
                <a:spcPts val="0"/>
              </a:spcBef>
              <a:spcAft>
                <a:spcPts val="0"/>
              </a:spcAft>
              <a:buClr>
                <a:srgbClr val="434343"/>
              </a:buClr>
              <a:buSzPts val="1600"/>
              <a:buFont typeface="Roboto Condensed Light"/>
              <a:buAutoNum type="arabicPeriod"/>
              <a:defRPr sz="1600"/>
            </a:lvl4pPr>
            <a:lvl5pPr lvl="4" rtl="0" algn="ctr">
              <a:lnSpc>
                <a:spcPct val="100000"/>
              </a:lnSpc>
              <a:spcBef>
                <a:spcPts val="0"/>
              </a:spcBef>
              <a:spcAft>
                <a:spcPts val="0"/>
              </a:spcAft>
              <a:buClr>
                <a:srgbClr val="434343"/>
              </a:buClr>
              <a:buSzPts val="1600"/>
              <a:buFont typeface="Roboto Condensed Light"/>
              <a:buAutoNum type="alphaLcPeriod"/>
              <a:defRPr sz="1600"/>
            </a:lvl5pPr>
            <a:lvl6pPr lvl="5" rtl="0" algn="ctr">
              <a:lnSpc>
                <a:spcPct val="100000"/>
              </a:lnSpc>
              <a:spcBef>
                <a:spcPts val="0"/>
              </a:spcBef>
              <a:spcAft>
                <a:spcPts val="0"/>
              </a:spcAft>
              <a:buClr>
                <a:srgbClr val="434343"/>
              </a:buClr>
              <a:buSzPts val="1600"/>
              <a:buFont typeface="Roboto Condensed Light"/>
              <a:buAutoNum type="romanLcPeriod"/>
              <a:defRPr sz="1600"/>
            </a:lvl6pPr>
            <a:lvl7pPr lvl="6" rtl="0" algn="ctr">
              <a:lnSpc>
                <a:spcPct val="100000"/>
              </a:lnSpc>
              <a:spcBef>
                <a:spcPts val="0"/>
              </a:spcBef>
              <a:spcAft>
                <a:spcPts val="0"/>
              </a:spcAft>
              <a:buClr>
                <a:srgbClr val="434343"/>
              </a:buClr>
              <a:buSzPts val="1600"/>
              <a:buFont typeface="Roboto Condensed Light"/>
              <a:buAutoNum type="arabicPeriod"/>
              <a:defRPr sz="1600"/>
            </a:lvl7pPr>
            <a:lvl8pPr lvl="7" rtl="0" algn="ctr">
              <a:lnSpc>
                <a:spcPct val="100000"/>
              </a:lnSpc>
              <a:spcBef>
                <a:spcPts val="0"/>
              </a:spcBef>
              <a:spcAft>
                <a:spcPts val="0"/>
              </a:spcAft>
              <a:buClr>
                <a:srgbClr val="434343"/>
              </a:buClr>
              <a:buSzPts val="1600"/>
              <a:buFont typeface="Roboto Condensed Light"/>
              <a:buAutoNum type="alphaLcPeriod"/>
              <a:defRPr sz="1600"/>
            </a:lvl8pPr>
            <a:lvl9pPr lvl="8" rtl="0" algn="ctr">
              <a:lnSpc>
                <a:spcPct val="100000"/>
              </a:lnSpc>
              <a:spcBef>
                <a:spcPts val="0"/>
              </a:spcBef>
              <a:spcAft>
                <a:spcPts val="0"/>
              </a:spcAft>
              <a:buClr>
                <a:srgbClr val="434343"/>
              </a:buClr>
              <a:buSzPts val="1600"/>
              <a:buFont typeface="Roboto Condensed Light"/>
              <a:buAutoNum type="romanLcPeriod"/>
              <a:defRPr sz="1600"/>
            </a:lvl9pPr>
          </a:lstStyle>
          <a:p/>
        </p:txBody>
      </p:sp>
      <p:sp>
        <p:nvSpPr>
          <p:cNvPr id="434" name="Google Shape;434;p93"/>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94"/>
          <p:cNvSpPr txBox="1"/>
          <p:nvPr>
            <p:ph type="title"/>
          </p:nvPr>
        </p:nvSpPr>
        <p:spPr>
          <a:xfrm>
            <a:off x="2944800" y="1354800"/>
            <a:ext cx="6302400" cy="414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8700">
                <a:solidFill>
                  <a:schemeClr val="accen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8" name="Shape 38"/>
        <p:cNvGrpSpPr/>
        <p:nvPr/>
      </p:nvGrpSpPr>
      <p:grpSpPr>
        <a:xfrm>
          <a:off x="0" y="0"/>
          <a:ext cx="0" cy="0"/>
          <a:chOff x="0" y="0"/>
          <a:chExt cx="0" cy="0"/>
        </a:xfrm>
      </p:grpSpPr>
      <p:sp>
        <p:nvSpPr>
          <p:cNvPr id="39" name="Google Shape;39;p10"/>
          <p:cNvSpPr txBox="1"/>
          <p:nvPr>
            <p:ph type="title"/>
          </p:nvPr>
        </p:nvSpPr>
        <p:spPr>
          <a:xfrm>
            <a:off x="700560" y="921960"/>
            <a:ext cx="10691280" cy="137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95"/>
          <p:cNvSpPr txBox="1"/>
          <p:nvPr>
            <p:ph type="title"/>
          </p:nvPr>
        </p:nvSpPr>
        <p:spPr>
          <a:xfrm>
            <a:off x="833367" y="47377"/>
            <a:ext cx="5393700" cy="1976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9600">
                <a:solidFill>
                  <a:schemeClr val="accent1"/>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39" name="Google Shape;439;p95"/>
          <p:cNvSpPr txBox="1"/>
          <p:nvPr>
            <p:ph idx="1" type="subTitle"/>
          </p:nvPr>
        </p:nvSpPr>
        <p:spPr>
          <a:xfrm>
            <a:off x="833367" y="1774920"/>
            <a:ext cx="4500300" cy="1908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96"/>
          <p:cNvSpPr txBox="1"/>
          <p:nvPr>
            <p:ph type="ctrTitle"/>
          </p:nvPr>
        </p:nvSpPr>
        <p:spPr>
          <a:xfrm flipH="1">
            <a:off x="822364" y="2118822"/>
            <a:ext cx="4402500" cy="17673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4000">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42" name="Google Shape;442;p96"/>
          <p:cNvSpPr txBox="1"/>
          <p:nvPr>
            <p:ph idx="1" type="subTitle"/>
          </p:nvPr>
        </p:nvSpPr>
        <p:spPr>
          <a:xfrm flipH="1">
            <a:off x="822697" y="3775694"/>
            <a:ext cx="31083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443" name="Shape 443"/>
        <p:cNvGrpSpPr/>
        <p:nvPr/>
      </p:nvGrpSpPr>
      <p:grpSpPr>
        <a:xfrm>
          <a:off x="0" y="0"/>
          <a:ext cx="0" cy="0"/>
          <a:chOff x="0" y="0"/>
          <a:chExt cx="0" cy="0"/>
        </a:xfrm>
      </p:grpSpPr>
      <p:sp>
        <p:nvSpPr>
          <p:cNvPr id="444" name="Google Shape;444;p97"/>
          <p:cNvSpPr txBox="1"/>
          <p:nvPr>
            <p:ph type="title"/>
          </p:nvPr>
        </p:nvSpPr>
        <p:spPr>
          <a:xfrm>
            <a:off x="834458" y="260433"/>
            <a:ext cx="3532500" cy="24513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445" name="Shape 445"/>
        <p:cNvGrpSpPr/>
        <p:nvPr/>
      </p:nvGrpSpPr>
      <p:grpSpPr>
        <a:xfrm>
          <a:off x="0" y="0"/>
          <a:ext cx="0" cy="0"/>
          <a:chOff x="0" y="0"/>
          <a:chExt cx="0" cy="0"/>
        </a:xfrm>
      </p:grpSpPr>
      <p:sp>
        <p:nvSpPr>
          <p:cNvPr id="446" name="Google Shape;446;p98"/>
          <p:cNvSpPr txBox="1"/>
          <p:nvPr>
            <p:ph type="ctrTitle"/>
          </p:nvPr>
        </p:nvSpPr>
        <p:spPr>
          <a:xfrm flipH="1">
            <a:off x="1031100" y="2314295"/>
            <a:ext cx="3338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47" name="Google Shape;447;p98"/>
          <p:cNvSpPr txBox="1"/>
          <p:nvPr>
            <p:ph idx="1" type="subTitle"/>
          </p:nvPr>
        </p:nvSpPr>
        <p:spPr>
          <a:xfrm flipH="1">
            <a:off x="1031100" y="2991928"/>
            <a:ext cx="33387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8" name="Google Shape;448;p98"/>
          <p:cNvSpPr txBox="1"/>
          <p:nvPr>
            <p:ph hasCustomPrompt="1" idx="2" type="title"/>
          </p:nvPr>
        </p:nvSpPr>
        <p:spPr>
          <a:xfrm>
            <a:off x="2347632" y="1651468"/>
            <a:ext cx="7056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449" name="Google Shape;449;p98"/>
          <p:cNvSpPr txBox="1"/>
          <p:nvPr>
            <p:ph idx="3" type="ctrTitle"/>
          </p:nvPr>
        </p:nvSpPr>
        <p:spPr>
          <a:xfrm flipH="1">
            <a:off x="4506102" y="2314385"/>
            <a:ext cx="31797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50" name="Google Shape;450;p98"/>
          <p:cNvSpPr txBox="1"/>
          <p:nvPr>
            <p:ph idx="4" type="subTitle"/>
          </p:nvPr>
        </p:nvSpPr>
        <p:spPr>
          <a:xfrm flipH="1">
            <a:off x="4369800" y="2991933"/>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51" name="Google Shape;451;p98"/>
          <p:cNvSpPr txBox="1"/>
          <p:nvPr>
            <p:ph hasCustomPrompt="1" idx="5" type="title"/>
          </p:nvPr>
        </p:nvSpPr>
        <p:spPr>
          <a:xfrm>
            <a:off x="5464399" y="1651482"/>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452" name="Google Shape;452;p98"/>
          <p:cNvSpPr txBox="1"/>
          <p:nvPr>
            <p:ph idx="6" type="ctrTitle"/>
          </p:nvPr>
        </p:nvSpPr>
        <p:spPr>
          <a:xfrm flipH="1">
            <a:off x="7723517" y="2322795"/>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453" name="Google Shape;453;p98"/>
          <p:cNvSpPr txBox="1"/>
          <p:nvPr>
            <p:ph idx="7" type="subTitle"/>
          </p:nvPr>
        </p:nvSpPr>
        <p:spPr>
          <a:xfrm flipH="1">
            <a:off x="7632817" y="2991919"/>
            <a:ext cx="3452400" cy="994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4" name="Google Shape;454;p98"/>
          <p:cNvSpPr txBox="1"/>
          <p:nvPr>
            <p:ph hasCustomPrompt="1" idx="8" type="title"/>
          </p:nvPr>
        </p:nvSpPr>
        <p:spPr>
          <a:xfrm>
            <a:off x="8656817" y="1652093"/>
            <a:ext cx="1404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455" name="Google Shape;455;p98"/>
          <p:cNvSpPr txBox="1"/>
          <p:nvPr>
            <p:ph idx="9" type="ctrTitle"/>
          </p:nvPr>
        </p:nvSpPr>
        <p:spPr>
          <a:xfrm flipH="1">
            <a:off x="2723041"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456" name="Google Shape;456;p98"/>
          <p:cNvSpPr txBox="1"/>
          <p:nvPr>
            <p:ph idx="13" type="subTitle"/>
          </p:nvPr>
        </p:nvSpPr>
        <p:spPr>
          <a:xfrm flipH="1">
            <a:off x="2723041" y="5225021"/>
            <a:ext cx="32709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7" name="Google Shape;457;p98"/>
          <p:cNvSpPr txBox="1"/>
          <p:nvPr>
            <p:ph hasCustomPrompt="1" idx="14" type="title"/>
          </p:nvPr>
        </p:nvSpPr>
        <p:spPr>
          <a:xfrm>
            <a:off x="3726941"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458" name="Google Shape;458;p98"/>
          <p:cNvSpPr txBox="1"/>
          <p:nvPr>
            <p:ph idx="15" type="ctrTitle"/>
          </p:nvPr>
        </p:nvSpPr>
        <p:spPr>
          <a:xfrm flipH="1">
            <a:off x="6094762" y="4543986"/>
            <a:ext cx="32709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459" name="Google Shape;459;p98"/>
          <p:cNvSpPr txBox="1"/>
          <p:nvPr>
            <p:ph idx="16" type="subTitle"/>
          </p:nvPr>
        </p:nvSpPr>
        <p:spPr>
          <a:xfrm flipH="1">
            <a:off x="6140362" y="5225021"/>
            <a:ext cx="3179700" cy="770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4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60" name="Google Shape;460;p98"/>
          <p:cNvSpPr txBox="1"/>
          <p:nvPr>
            <p:ph hasCustomPrompt="1" idx="17" type="title"/>
          </p:nvPr>
        </p:nvSpPr>
        <p:spPr>
          <a:xfrm>
            <a:off x="7098662" y="3870779"/>
            <a:ext cx="1263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4800"/>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
        <p:nvSpPr>
          <p:cNvPr id="461" name="Google Shape;461;p98"/>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462" name="Shape 462"/>
        <p:cNvGrpSpPr/>
        <p:nvPr/>
      </p:nvGrpSpPr>
      <p:grpSpPr>
        <a:xfrm>
          <a:off x="0" y="0"/>
          <a:ext cx="0" cy="0"/>
          <a:chOff x="0" y="0"/>
          <a:chExt cx="0" cy="0"/>
        </a:xfrm>
      </p:grpSpPr>
      <p:sp>
        <p:nvSpPr>
          <p:cNvPr id="463" name="Google Shape;463;p99"/>
          <p:cNvSpPr txBox="1"/>
          <p:nvPr>
            <p:ph type="ctrTitle"/>
          </p:nvPr>
        </p:nvSpPr>
        <p:spPr>
          <a:xfrm flipH="1">
            <a:off x="8736573"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64" name="Google Shape;464;p99"/>
          <p:cNvSpPr txBox="1"/>
          <p:nvPr>
            <p:ph idx="1" type="subTitle"/>
          </p:nvPr>
        </p:nvSpPr>
        <p:spPr>
          <a:xfrm flipH="1">
            <a:off x="8630274" y="3297433"/>
            <a:ext cx="22932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5" name="Google Shape;465;p99"/>
          <p:cNvSpPr txBox="1"/>
          <p:nvPr>
            <p:ph idx="2" type="ctrTitle"/>
          </p:nvPr>
        </p:nvSpPr>
        <p:spPr>
          <a:xfrm flipH="1">
            <a:off x="5055598" y="3284770"/>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66" name="Google Shape;466;p99"/>
          <p:cNvSpPr txBox="1"/>
          <p:nvPr>
            <p:ph idx="3" type="subTitle"/>
          </p:nvPr>
        </p:nvSpPr>
        <p:spPr>
          <a:xfrm flipH="1">
            <a:off x="5055599" y="3917894"/>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7" name="Google Shape;467;p99"/>
          <p:cNvSpPr txBox="1"/>
          <p:nvPr>
            <p:ph idx="4" type="ctrTitle"/>
          </p:nvPr>
        </p:nvSpPr>
        <p:spPr>
          <a:xfrm flipH="1">
            <a:off x="1428798" y="2681142"/>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68" name="Google Shape;468;p99"/>
          <p:cNvSpPr txBox="1"/>
          <p:nvPr>
            <p:ph idx="5" type="subTitle"/>
          </p:nvPr>
        </p:nvSpPr>
        <p:spPr>
          <a:xfrm flipH="1">
            <a:off x="1428800" y="3297433"/>
            <a:ext cx="20808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9" name="Google Shape;469;p99"/>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100"/>
          <p:cNvSpPr txBox="1"/>
          <p:nvPr>
            <p:ph type="ctrTitle"/>
          </p:nvPr>
        </p:nvSpPr>
        <p:spPr>
          <a:xfrm flipH="1">
            <a:off x="6834891"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72" name="Google Shape;472;p100"/>
          <p:cNvSpPr txBox="1"/>
          <p:nvPr>
            <p:ph idx="1" type="subTitle"/>
          </p:nvPr>
        </p:nvSpPr>
        <p:spPr>
          <a:xfrm flipH="1">
            <a:off x="6834891"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3" name="Google Shape;473;p100"/>
          <p:cNvSpPr txBox="1"/>
          <p:nvPr>
            <p:ph idx="2" type="ctrTitle"/>
          </p:nvPr>
        </p:nvSpPr>
        <p:spPr>
          <a:xfrm flipH="1">
            <a:off x="6867191" y="2780581"/>
            <a:ext cx="24279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74" name="Google Shape;474;p100"/>
          <p:cNvSpPr txBox="1"/>
          <p:nvPr>
            <p:ph idx="3" type="subTitle"/>
          </p:nvPr>
        </p:nvSpPr>
        <p:spPr>
          <a:xfrm flipH="1">
            <a:off x="6834891" y="2022867"/>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5" name="Google Shape;475;p100"/>
          <p:cNvSpPr txBox="1"/>
          <p:nvPr>
            <p:ph idx="4" type="ctrTitle"/>
          </p:nvPr>
        </p:nvSpPr>
        <p:spPr>
          <a:xfrm flipH="1">
            <a:off x="2989289" y="2785248"/>
            <a:ext cx="2391600" cy="6123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76" name="Google Shape;476;p100"/>
          <p:cNvSpPr txBox="1"/>
          <p:nvPr>
            <p:ph idx="5" type="subTitle"/>
          </p:nvPr>
        </p:nvSpPr>
        <p:spPr>
          <a:xfrm flipH="1">
            <a:off x="2938889" y="202288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7" name="Google Shape;477;p100"/>
          <p:cNvSpPr txBox="1"/>
          <p:nvPr>
            <p:ph idx="6" type="ctrTitle"/>
          </p:nvPr>
        </p:nvSpPr>
        <p:spPr>
          <a:xfrm flipH="1">
            <a:off x="2938889" y="4712109"/>
            <a:ext cx="24924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200"/>
              <a:buNone/>
              <a:defRPr/>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78" name="Google Shape;478;p100"/>
          <p:cNvSpPr txBox="1"/>
          <p:nvPr>
            <p:ph idx="7" type="subTitle"/>
          </p:nvPr>
        </p:nvSpPr>
        <p:spPr>
          <a:xfrm flipH="1">
            <a:off x="2938889" y="3955800"/>
            <a:ext cx="2492400" cy="853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9" name="Google Shape;479;p100"/>
          <p:cNvSpPr txBox="1"/>
          <p:nvPr>
            <p:ph idx="8"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480" name="Shape 480"/>
        <p:cNvGrpSpPr/>
        <p:nvPr/>
      </p:nvGrpSpPr>
      <p:grpSpPr>
        <a:xfrm>
          <a:off x="0" y="0"/>
          <a:ext cx="0" cy="0"/>
          <a:chOff x="0" y="0"/>
          <a:chExt cx="0" cy="0"/>
        </a:xfrm>
      </p:grpSpPr>
      <p:sp>
        <p:nvSpPr>
          <p:cNvPr id="481" name="Google Shape;481;p101"/>
          <p:cNvSpPr txBox="1"/>
          <p:nvPr>
            <p:ph type="ctrTitle"/>
          </p:nvPr>
        </p:nvSpPr>
        <p:spPr>
          <a:xfrm flipH="1">
            <a:off x="1318873" y="3242253"/>
            <a:ext cx="2682900" cy="7704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82" name="Google Shape;482;p101"/>
          <p:cNvSpPr txBox="1"/>
          <p:nvPr>
            <p:ph idx="1" type="subTitle"/>
          </p:nvPr>
        </p:nvSpPr>
        <p:spPr>
          <a:xfrm flipH="1">
            <a:off x="954073" y="3771319"/>
            <a:ext cx="3047700" cy="11673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83" name="Google Shape;483;p101"/>
          <p:cNvSpPr txBox="1"/>
          <p:nvPr>
            <p:ph idx="2" type="ctrTitle"/>
          </p:nvPr>
        </p:nvSpPr>
        <p:spPr>
          <a:xfrm flipH="1">
            <a:off x="7672343" y="4333121"/>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84" name="Google Shape;484;p101"/>
          <p:cNvSpPr txBox="1"/>
          <p:nvPr>
            <p:ph idx="3" type="subTitle"/>
          </p:nvPr>
        </p:nvSpPr>
        <p:spPr>
          <a:xfrm flipH="1">
            <a:off x="7672243" y="4861831"/>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85" name="Google Shape;485;p101"/>
          <p:cNvSpPr txBox="1"/>
          <p:nvPr>
            <p:ph idx="4" type="ctrTitle"/>
          </p:nvPr>
        </p:nvSpPr>
        <p:spPr>
          <a:xfrm flipH="1">
            <a:off x="8127114" y="1864106"/>
            <a:ext cx="2080800" cy="7704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29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486" name="Google Shape;486;p101"/>
          <p:cNvSpPr txBox="1"/>
          <p:nvPr>
            <p:ph idx="5" type="subTitle"/>
          </p:nvPr>
        </p:nvSpPr>
        <p:spPr>
          <a:xfrm flipH="1">
            <a:off x="8127014" y="2392815"/>
            <a:ext cx="3047700" cy="1167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87" name="Google Shape;487;p101"/>
          <p:cNvSpPr txBox="1"/>
          <p:nvPr>
            <p:ph idx="6"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102"/>
          <p:cNvSpPr txBox="1"/>
          <p:nvPr>
            <p:ph type="ctrTitle"/>
          </p:nvPr>
        </p:nvSpPr>
        <p:spPr>
          <a:xfrm flipH="1">
            <a:off x="3391537"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490" name="Google Shape;490;p102"/>
          <p:cNvSpPr txBox="1"/>
          <p:nvPr>
            <p:ph idx="1" type="subTitle"/>
          </p:nvPr>
        </p:nvSpPr>
        <p:spPr>
          <a:xfrm flipH="1">
            <a:off x="3022037"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1" name="Google Shape;491;p102"/>
          <p:cNvSpPr txBox="1"/>
          <p:nvPr>
            <p:ph idx="2" type="ctrTitle"/>
          </p:nvPr>
        </p:nvSpPr>
        <p:spPr>
          <a:xfrm flipH="1">
            <a:off x="3391537"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492" name="Google Shape;492;p102"/>
          <p:cNvSpPr txBox="1"/>
          <p:nvPr>
            <p:ph idx="3" type="subTitle"/>
          </p:nvPr>
        </p:nvSpPr>
        <p:spPr>
          <a:xfrm flipH="1">
            <a:off x="3022044" y="5277733"/>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3" name="Google Shape;493;p102"/>
          <p:cNvSpPr txBox="1"/>
          <p:nvPr>
            <p:ph idx="4" type="ctrTitle"/>
          </p:nvPr>
        </p:nvSpPr>
        <p:spPr>
          <a:xfrm flipH="1">
            <a:off x="3391537" y="3213795"/>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494" name="Google Shape;494;p102"/>
          <p:cNvSpPr txBox="1"/>
          <p:nvPr>
            <p:ph idx="5" type="subTitle"/>
          </p:nvPr>
        </p:nvSpPr>
        <p:spPr>
          <a:xfrm flipH="1">
            <a:off x="3022045" y="372290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5" name="Google Shape;495;p102"/>
          <p:cNvSpPr txBox="1"/>
          <p:nvPr>
            <p:ph idx="6" type="ctrTitle"/>
          </p:nvPr>
        </p:nvSpPr>
        <p:spPr>
          <a:xfrm flipH="1">
            <a:off x="6719663" y="321379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496" name="Google Shape;496;p102"/>
          <p:cNvSpPr txBox="1"/>
          <p:nvPr>
            <p:ph idx="7" type="subTitle"/>
          </p:nvPr>
        </p:nvSpPr>
        <p:spPr>
          <a:xfrm flipH="1">
            <a:off x="6350163" y="372447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7" name="Google Shape;497;p102"/>
          <p:cNvSpPr txBox="1"/>
          <p:nvPr>
            <p:ph idx="8" type="ctrTitle"/>
          </p:nvPr>
        </p:nvSpPr>
        <p:spPr>
          <a:xfrm flipH="1">
            <a:off x="6719663" y="476704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498" name="Google Shape;498;p102"/>
          <p:cNvSpPr txBox="1"/>
          <p:nvPr>
            <p:ph idx="9" type="subTitle"/>
          </p:nvPr>
        </p:nvSpPr>
        <p:spPr>
          <a:xfrm flipH="1">
            <a:off x="6350163" y="5277724"/>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9" name="Google Shape;499;p102"/>
          <p:cNvSpPr txBox="1"/>
          <p:nvPr>
            <p:ph idx="13" type="ctrTitle"/>
          </p:nvPr>
        </p:nvSpPr>
        <p:spPr>
          <a:xfrm flipH="1">
            <a:off x="6719663" y="1661274"/>
            <a:ext cx="2080800" cy="770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900"/>
              <a:buNone/>
              <a:defRPr>
                <a:solidFill>
                  <a:schemeClr val="accent1"/>
                </a:solidFill>
              </a:defRPr>
            </a:lvl1pPr>
            <a:lvl2pPr lvl="1" rtl="0" algn="ctr">
              <a:spcBef>
                <a:spcPts val="0"/>
              </a:spcBef>
              <a:spcAft>
                <a:spcPts val="0"/>
              </a:spcAft>
              <a:buClr>
                <a:srgbClr val="434343"/>
              </a:buClr>
              <a:buSzPts val="1900"/>
              <a:buNone/>
              <a:defRPr sz="1900">
                <a:solidFill>
                  <a:srgbClr val="434343"/>
                </a:solidFill>
              </a:defRPr>
            </a:lvl2pPr>
            <a:lvl3pPr lvl="2" rtl="0" algn="ctr">
              <a:spcBef>
                <a:spcPts val="0"/>
              </a:spcBef>
              <a:spcAft>
                <a:spcPts val="0"/>
              </a:spcAft>
              <a:buClr>
                <a:srgbClr val="434343"/>
              </a:buClr>
              <a:buSzPts val="1900"/>
              <a:buNone/>
              <a:defRPr sz="1900">
                <a:solidFill>
                  <a:srgbClr val="434343"/>
                </a:solidFill>
              </a:defRPr>
            </a:lvl3pPr>
            <a:lvl4pPr lvl="3" rtl="0" algn="ctr">
              <a:spcBef>
                <a:spcPts val="0"/>
              </a:spcBef>
              <a:spcAft>
                <a:spcPts val="0"/>
              </a:spcAft>
              <a:buClr>
                <a:srgbClr val="434343"/>
              </a:buClr>
              <a:buSzPts val="1900"/>
              <a:buNone/>
              <a:defRPr sz="1900">
                <a:solidFill>
                  <a:srgbClr val="434343"/>
                </a:solidFill>
              </a:defRPr>
            </a:lvl4pPr>
            <a:lvl5pPr lvl="4" rtl="0" algn="ctr">
              <a:spcBef>
                <a:spcPts val="0"/>
              </a:spcBef>
              <a:spcAft>
                <a:spcPts val="0"/>
              </a:spcAft>
              <a:buClr>
                <a:srgbClr val="434343"/>
              </a:buClr>
              <a:buSzPts val="1900"/>
              <a:buNone/>
              <a:defRPr sz="1900">
                <a:solidFill>
                  <a:srgbClr val="434343"/>
                </a:solidFill>
              </a:defRPr>
            </a:lvl5pPr>
            <a:lvl6pPr lvl="5" rtl="0" algn="ctr">
              <a:spcBef>
                <a:spcPts val="0"/>
              </a:spcBef>
              <a:spcAft>
                <a:spcPts val="0"/>
              </a:spcAft>
              <a:buClr>
                <a:srgbClr val="434343"/>
              </a:buClr>
              <a:buSzPts val="1900"/>
              <a:buNone/>
              <a:defRPr sz="1900">
                <a:solidFill>
                  <a:srgbClr val="434343"/>
                </a:solidFill>
              </a:defRPr>
            </a:lvl6pPr>
            <a:lvl7pPr lvl="6" rtl="0" algn="ctr">
              <a:spcBef>
                <a:spcPts val="0"/>
              </a:spcBef>
              <a:spcAft>
                <a:spcPts val="0"/>
              </a:spcAft>
              <a:buClr>
                <a:srgbClr val="434343"/>
              </a:buClr>
              <a:buSzPts val="1900"/>
              <a:buNone/>
              <a:defRPr sz="1900">
                <a:solidFill>
                  <a:srgbClr val="434343"/>
                </a:solidFill>
              </a:defRPr>
            </a:lvl7pPr>
            <a:lvl8pPr lvl="7" rtl="0" algn="ctr">
              <a:spcBef>
                <a:spcPts val="0"/>
              </a:spcBef>
              <a:spcAft>
                <a:spcPts val="0"/>
              </a:spcAft>
              <a:buClr>
                <a:srgbClr val="434343"/>
              </a:buClr>
              <a:buSzPts val="1900"/>
              <a:buNone/>
              <a:defRPr sz="1900">
                <a:solidFill>
                  <a:srgbClr val="434343"/>
                </a:solidFill>
              </a:defRPr>
            </a:lvl8pPr>
            <a:lvl9pPr lvl="8" rtl="0" algn="ctr">
              <a:spcBef>
                <a:spcPts val="0"/>
              </a:spcBef>
              <a:spcAft>
                <a:spcPts val="0"/>
              </a:spcAft>
              <a:buClr>
                <a:srgbClr val="434343"/>
              </a:buClr>
              <a:buSzPts val="1900"/>
              <a:buNone/>
              <a:defRPr sz="1900">
                <a:solidFill>
                  <a:srgbClr val="434343"/>
                </a:solidFill>
              </a:defRPr>
            </a:lvl9pPr>
          </a:lstStyle>
          <a:p/>
        </p:txBody>
      </p:sp>
      <p:sp>
        <p:nvSpPr>
          <p:cNvPr id="500" name="Google Shape;500;p102"/>
          <p:cNvSpPr txBox="1"/>
          <p:nvPr>
            <p:ph idx="14" type="subTitle"/>
          </p:nvPr>
        </p:nvSpPr>
        <p:spPr>
          <a:xfrm flipH="1">
            <a:off x="6350163" y="2170380"/>
            <a:ext cx="2819700" cy="1167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01" name="Google Shape;501;p102"/>
          <p:cNvSpPr txBox="1"/>
          <p:nvPr>
            <p:ph idx="15" type="title"/>
          </p:nvPr>
        </p:nvSpPr>
        <p:spPr>
          <a:xfrm>
            <a:off x="3228000" y="378143"/>
            <a:ext cx="5736000" cy="8400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4800"/>
            </a:lvl1pPr>
            <a:lvl2pPr lvl="1" rtl="0" algn="ctr">
              <a:spcBef>
                <a:spcPts val="0"/>
              </a:spcBef>
              <a:spcAft>
                <a:spcPts val="0"/>
              </a:spcAft>
              <a:buNone/>
              <a:defRPr sz="4800">
                <a:solidFill>
                  <a:schemeClr val="accent2"/>
                </a:solidFill>
              </a:defRPr>
            </a:lvl2pPr>
            <a:lvl3pPr lvl="2" rtl="0" algn="ctr">
              <a:spcBef>
                <a:spcPts val="0"/>
              </a:spcBef>
              <a:spcAft>
                <a:spcPts val="0"/>
              </a:spcAft>
              <a:buNone/>
              <a:defRPr sz="4800">
                <a:solidFill>
                  <a:schemeClr val="accent2"/>
                </a:solidFill>
              </a:defRPr>
            </a:lvl3pPr>
            <a:lvl4pPr lvl="3" rtl="0" algn="ctr">
              <a:spcBef>
                <a:spcPts val="0"/>
              </a:spcBef>
              <a:spcAft>
                <a:spcPts val="0"/>
              </a:spcAft>
              <a:buNone/>
              <a:defRPr sz="4800">
                <a:solidFill>
                  <a:schemeClr val="accent2"/>
                </a:solidFill>
              </a:defRPr>
            </a:lvl4pPr>
            <a:lvl5pPr lvl="4" rtl="0" algn="ctr">
              <a:spcBef>
                <a:spcPts val="0"/>
              </a:spcBef>
              <a:spcAft>
                <a:spcPts val="0"/>
              </a:spcAft>
              <a:buNone/>
              <a:defRPr sz="4800">
                <a:solidFill>
                  <a:schemeClr val="accent2"/>
                </a:solidFill>
              </a:defRPr>
            </a:lvl5pPr>
            <a:lvl6pPr lvl="5" rtl="0" algn="ctr">
              <a:spcBef>
                <a:spcPts val="0"/>
              </a:spcBef>
              <a:spcAft>
                <a:spcPts val="0"/>
              </a:spcAft>
              <a:buNone/>
              <a:defRPr sz="4800">
                <a:solidFill>
                  <a:schemeClr val="accent2"/>
                </a:solidFill>
              </a:defRPr>
            </a:lvl6pPr>
            <a:lvl7pPr lvl="6" rtl="0" algn="ctr">
              <a:spcBef>
                <a:spcPts val="0"/>
              </a:spcBef>
              <a:spcAft>
                <a:spcPts val="0"/>
              </a:spcAft>
              <a:buNone/>
              <a:defRPr sz="4800">
                <a:solidFill>
                  <a:schemeClr val="accent2"/>
                </a:solidFill>
              </a:defRPr>
            </a:lvl7pPr>
            <a:lvl8pPr lvl="7" rtl="0" algn="ctr">
              <a:spcBef>
                <a:spcPts val="0"/>
              </a:spcBef>
              <a:spcAft>
                <a:spcPts val="0"/>
              </a:spcAft>
              <a:buNone/>
              <a:defRPr sz="4800">
                <a:solidFill>
                  <a:schemeClr val="accent2"/>
                </a:solidFill>
              </a:defRPr>
            </a:lvl8pPr>
            <a:lvl9pPr lvl="8" rtl="0" algn="ctr">
              <a:spcBef>
                <a:spcPts val="0"/>
              </a:spcBef>
              <a:spcAft>
                <a:spcPts val="0"/>
              </a:spcAft>
              <a:buNone/>
              <a:defRPr sz="4800">
                <a:solidFill>
                  <a:schemeClr val="accent2"/>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103"/>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504" name="Google Shape;504;p103"/>
          <p:cNvSpPr txBox="1"/>
          <p:nvPr>
            <p:ph idx="1" type="subTitle"/>
          </p:nvPr>
        </p:nvSpPr>
        <p:spPr>
          <a:xfrm flipH="1">
            <a:off x="816200" y="3782859"/>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505" name="Google Shape;505;p103"/>
          <p:cNvSpPr txBox="1"/>
          <p:nvPr>
            <p:ph hasCustomPrompt="1" idx="2" type="title"/>
          </p:nvPr>
        </p:nvSpPr>
        <p:spPr>
          <a:xfrm flipH="1">
            <a:off x="6507501" y="3304533"/>
            <a:ext cx="17493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300"/>
              <a:buFont typeface="Fira Sans Extra Condensed Medium"/>
              <a:buNone/>
              <a:defRPr sz="73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506" name="Shape 506"/>
        <p:cNvGrpSpPr/>
        <p:nvPr/>
      </p:nvGrpSpPr>
      <p:grpSpPr>
        <a:xfrm>
          <a:off x="0" y="0"/>
          <a:ext cx="0" cy="0"/>
          <a:chOff x="0" y="0"/>
          <a:chExt cx="0" cy="0"/>
        </a:xfrm>
      </p:grpSpPr>
      <p:sp>
        <p:nvSpPr>
          <p:cNvPr id="507" name="Google Shape;507;p104"/>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8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8" name="Google Shape;508;p104"/>
          <p:cNvSpPr txBox="1"/>
          <p:nvPr>
            <p:ph idx="1" type="subTitle"/>
          </p:nvPr>
        </p:nvSpPr>
        <p:spPr>
          <a:xfrm>
            <a:off x="826200" y="3783115"/>
            <a:ext cx="3413100" cy="77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09" name="Google Shape;509;p104"/>
          <p:cNvSpPr txBox="1"/>
          <p:nvPr>
            <p:ph hasCustomPrompt="1" idx="2" type="title"/>
          </p:nvPr>
        </p:nvSpPr>
        <p:spPr>
          <a:xfrm>
            <a:off x="5527533" y="3845917"/>
            <a:ext cx="29877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7300"/>
              <a:buNone/>
              <a:defRPr sz="9600">
                <a:solidFill>
                  <a:schemeClr val="lt1"/>
                </a:solidFill>
              </a:defRPr>
            </a:lvl1pPr>
            <a:lvl2pPr lvl="1"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7300"/>
              <a:buFont typeface="Fira Sans Extra Condensed Medium"/>
              <a:buNone/>
              <a:defRPr sz="73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17.xml"/><Relationship Id="rId11" Type="http://schemas.openxmlformats.org/officeDocument/2006/relationships/slideLayout" Target="../slideLayouts/slideLayout208.xml"/><Relationship Id="rId22" Type="http://schemas.openxmlformats.org/officeDocument/2006/relationships/slideLayout" Target="../slideLayouts/slideLayout219.xml"/><Relationship Id="rId10" Type="http://schemas.openxmlformats.org/officeDocument/2006/relationships/slideLayout" Target="../slideLayouts/slideLayout207.xml"/><Relationship Id="rId21" Type="http://schemas.openxmlformats.org/officeDocument/2006/relationships/slideLayout" Target="../slideLayouts/slideLayout218.xml"/><Relationship Id="rId13" Type="http://schemas.openxmlformats.org/officeDocument/2006/relationships/slideLayout" Target="../slideLayouts/slideLayout210.xml"/><Relationship Id="rId24" Type="http://schemas.openxmlformats.org/officeDocument/2006/relationships/theme" Target="../theme/theme6.xml"/><Relationship Id="rId12" Type="http://schemas.openxmlformats.org/officeDocument/2006/relationships/slideLayout" Target="../slideLayouts/slideLayout209.xml"/><Relationship Id="rId23" Type="http://schemas.openxmlformats.org/officeDocument/2006/relationships/slideLayout" Target="../slideLayouts/slideLayout220.xml"/><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5" Type="http://schemas.openxmlformats.org/officeDocument/2006/relationships/slideLayout" Target="../slideLayouts/slideLayout212.xml"/><Relationship Id="rId14" Type="http://schemas.openxmlformats.org/officeDocument/2006/relationships/slideLayout" Target="../slideLayouts/slideLayout211.xml"/><Relationship Id="rId17" Type="http://schemas.openxmlformats.org/officeDocument/2006/relationships/slideLayout" Target="../slideLayouts/slideLayout214.xml"/><Relationship Id="rId16" Type="http://schemas.openxmlformats.org/officeDocument/2006/relationships/slideLayout" Target="../slideLayouts/slideLayout213.xml"/><Relationship Id="rId5" Type="http://schemas.openxmlformats.org/officeDocument/2006/relationships/slideLayout" Target="../slideLayouts/slideLayout202.xml"/><Relationship Id="rId19" Type="http://schemas.openxmlformats.org/officeDocument/2006/relationships/slideLayout" Target="../slideLayouts/slideLayout216.xml"/><Relationship Id="rId6" Type="http://schemas.openxmlformats.org/officeDocument/2006/relationships/slideLayout" Target="../slideLayouts/slideLayout203.xml"/><Relationship Id="rId18" Type="http://schemas.openxmlformats.org/officeDocument/2006/relationships/slideLayout" Target="../slideLayouts/slideLayout215.xml"/><Relationship Id="rId7" Type="http://schemas.openxmlformats.org/officeDocument/2006/relationships/slideLayout" Target="../slideLayouts/slideLayout204.xml"/><Relationship Id="rId8"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11" Type="http://schemas.openxmlformats.org/officeDocument/2006/relationships/slideLayout" Target="../slideLayouts/slideLayout24.xml"/><Relationship Id="rId22" Type="http://schemas.openxmlformats.org/officeDocument/2006/relationships/slideLayout" Target="../slideLayouts/slideLayout35.xml"/><Relationship Id="rId10" Type="http://schemas.openxmlformats.org/officeDocument/2006/relationships/slideLayout" Target="../slideLayouts/slideLayout23.xml"/><Relationship Id="rId21" Type="http://schemas.openxmlformats.org/officeDocument/2006/relationships/slideLayout" Target="../slideLayouts/slideLayout34.xml"/><Relationship Id="rId13" Type="http://schemas.openxmlformats.org/officeDocument/2006/relationships/slideLayout" Target="../slideLayouts/slideLayout26.xml"/><Relationship Id="rId24" Type="http://schemas.openxmlformats.org/officeDocument/2006/relationships/theme" Target="../theme/theme10.xml"/><Relationship Id="rId12" Type="http://schemas.openxmlformats.org/officeDocument/2006/relationships/slideLayout" Target="../slideLayouts/slideLayout25.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11" Type="http://schemas.openxmlformats.org/officeDocument/2006/relationships/slideLayout" Target="../slideLayouts/slideLayout47.xml"/><Relationship Id="rId22" Type="http://schemas.openxmlformats.org/officeDocument/2006/relationships/slideLayout" Target="../slideLayouts/slideLayout58.xml"/><Relationship Id="rId10" Type="http://schemas.openxmlformats.org/officeDocument/2006/relationships/slideLayout" Target="../slideLayouts/slideLayout46.xml"/><Relationship Id="rId21" Type="http://schemas.openxmlformats.org/officeDocument/2006/relationships/slideLayout" Target="../slideLayouts/slideLayout57.xml"/><Relationship Id="rId13" Type="http://schemas.openxmlformats.org/officeDocument/2006/relationships/slideLayout" Target="../slideLayouts/slideLayout49.xml"/><Relationship Id="rId24" Type="http://schemas.openxmlformats.org/officeDocument/2006/relationships/theme" Target="../theme/theme5.xml"/><Relationship Id="rId12" Type="http://schemas.openxmlformats.org/officeDocument/2006/relationships/slideLayout" Target="../slideLayouts/slideLayout48.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6" Type="http://schemas.openxmlformats.org/officeDocument/2006/relationships/slideLayout" Target="../slideLayouts/slideLayout42.xml"/><Relationship Id="rId18" Type="http://schemas.openxmlformats.org/officeDocument/2006/relationships/slideLayout" Target="../slideLayouts/slideLayout54.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11" Type="http://schemas.openxmlformats.org/officeDocument/2006/relationships/slideLayout" Target="../slideLayouts/slideLayout70.xml"/><Relationship Id="rId22" Type="http://schemas.openxmlformats.org/officeDocument/2006/relationships/slideLayout" Target="../slideLayouts/slideLayout81.xml"/><Relationship Id="rId10" Type="http://schemas.openxmlformats.org/officeDocument/2006/relationships/slideLayout" Target="../slideLayouts/slideLayout69.xml"/><Relationship Id="rId21" Type="http://schemas.openxmlformats.org/officeDocument/2006/relationships/slideLayout" Target="../slideLayouts/slideLayout80.xml"/><Relationship Id="rId13" Type="http://schemas.openxmlformats.org/officeDocument/2006/relationships/slideLayout" Target="../slideLayouts/slideLayout72.xml"/><Relationship Id="rId24" Type="http://schemas.openxmlformats.org/officeDocument/2006/relationships/theme" Target="../theme/theme11.xml"/><Relationship Id="rId12" Type="http://schemas.openxmlformats.org/officeDocument/2006/relationships/slideLayout" Target="../slideLayouts/slideLayout71.xml"/><Relationship Id="rId23" Type="http://schemas.openxmlformats.org/officeDocument/2006/relationships/slideLayout" Target="../slideLayouts/slideLayout8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5" Type="http://schemas.openxmlformats.org/officeDocument/2006/relationships/slideLayout" Target="../slideLayouts/slideLayout64.xml"/><Relationship Id="rId19" Type="http://schemas.openxmlformats.org/officeDocument/2006/relationships/slideLayout" Target="../slideLayouts/slideLayout78.xml"/><Relationship Id="rId6" Type="http://schemas.openxmlformats.org/officeDocument/2006/relationships/slideLayout" Target="../slideLayouts/slideLayout65.xml"/><Relationship Id="rId18" Type="http://schemas.openxmlformats.org/officeDocument/2006/relationships/slideLayout" Target="../slideLayouts/slideLayout77.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2.xml"/><Relationship Id="rId11" Type="http://schemas.openxmlformats.org/officeDocument/2006/relationships/slideLayout" Target="../slideLayouts/slideLayout93.xml"/><Relationship Id="rId22" Type="http://schemas.openxmlformats.org/officeDocument/2006/relationships/slideLayout" Target="../slideLayouts/slideLayout104.xml"/><Relationship Id="rId10" Type="http://schemas.openxmlformats.org/officeDocument/2006/relationships/slideLayout" Target="../slideLayouts/slideLayout92.xml"/><Relationship Id="rId21" Type="http://schemas.openxmlformats.org/officeDocument/2006/relationships/slideLayout" Target="../slideLayouts/slideLayout103.xml"/><Relationship Id="rId13" Type="http://schemas.openxmlformats.org/officeDocument/2006/relationships/slideLayout" Target="../slideLayouts/slideLayout95.xml"/><Relationship Id="rId24" Type="http://schemas.openxmlformats.org/officeDocument/2006/relationships/theme" Target="../theme/theme1.xml"/><Relationship Id="rId12" Type="http://schemas.openxmlformats.org/officeDocument/2006/relationships/slideLayout" Target="../slideLayouts/slideLayout94.xml"/><Relationship Id="rId23" Type="http://schemas.openxmlformats.org/officeDocument/2006/relationships/slideLayout" Target="../slideLayouts/slideLayout10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5" Type="http://schemas.openxmlformats.org/officeDocument/2006/relationships/slideLayout" Target="../slideLayouts/slideLayout87.xml"/><Relationship Id="rId19" Type="http://schemas.openxmlformats.org/officeDocument/2006/relationships/slideLayout" Target="../slideLayouts/slideLayout101.xml"/><Relationship Id="rId6" Type="http://schemas.openxmlformats.org/officeDocument/2006/relationships/slideLayout" Target="../slideLayouts/slideLayout88.xml"/><Relationship Id="rId18" Type="http://schemas.openxmlformats.org/officeDocument/2006/relationships/slideLayout" Target="../slideLayouts/slideLayout100.xml"/><Relationship Id="rId7" Type="http://schemas.openxmlformats.org/officeDocument/2006/relationships/slideLayout" Target="../slideLayouts/slideLayout89.xml"/><Relationship Id="rId8"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5.xml"/><Relationship Id="rId11" Type="http://schemas.openxmlformats.org/officeDocument/2006/relationships/slideLayout" Target="../slideLayouts/slideLayout116.xml"/><Relationship Id="rId22" Type="http://schemas.openxmlformats.org/officeDocument/2006/relationships/slideLayout" Target="../slideLayouts/slideLayout127.xml"/><Relationship Id="rId10" Type="http://schemas.openxmlformats.org/officeDocument/2006/relationships/slideLayout" Target="../slideLayouts/slideLayout115.xml"/><Relationship Id="rId21" Type="http://schemas.openxmlformats.org/officeDocument/2006/relationships/slideLayout" Target="../slideLayouts/slideLayout126.xml"/><Relationship Id="rId13" Type="http://schemas.openxmlformats.org/officeDocument/2006/relationships/slideLayout" Target="../slideLayouts/slideLayout118.xml"/><Relationship Id="rId24" Type="http://schemas.openxmlformats.org/officeDocument/2006/relationships/theme" Target="../theme/theme8.xml"/><Relationship Id="rId12" Type="http://schemas.openxmlformats.org/officeDocument/2006/relationships/slideLayout" Target="../slideLayouts/slideLayout117.xml"/><Relationship Id="rId23" Type="http://schemas.openxmlformats.org/officeDocument/2006/relationships/slideLayout" Target="../slideLayouts/slideLayout128.xml"/><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7" Type="http://schemas.openxmlformats.org/officeDocument/2006/relationships/slideLayout" Target="../slideLayouts/slideLayout122.xml"/><Relationship Id="rId16" Type="http://schemas.openxmlformats.org/officeDocument/2006/relationships/slideLayout" Target="../slideLayouts/slideLayout121.xml"/><Relationship Id="rId5" Type="http://schemas.openxmlformats.org/officeDocument/2006/relationships/slideLayout" Target="../slideLayouts/slideLayout110.xml"/><Relationship Id="rId19" Type="http://schemas.openxmlformats.org/officeDocument/2006/relationships/slideLayout" Target="../slideLayouts/slideLayout124.xml"/><Relationship Id="rId6" Type="http://schemas.openxmlformats.org/officeDocument/2006/relationships/slideLayout" Target="../slideLayouts/slideLayout111.xml"/><Relationship Id="rId18" Type="http://schemas.openxmlformats.org/officeDocument/2006/relationships/slideLayout" Target="../slideLayouts/slideLayout123.xml"/><Relationship Id="rId7" Type="http://schemas.openxmlformats.org/officeDocument/2006/relationships/slideLayout" Target="../slideLayouts/slideLayout112.xml"/><Relationship Id="rId8"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8.xml"/><Relationship Id="rId11" Type="http://schemas.openxmlformats.org/officeDocument/2006/relationships/slideLayout" Target="../slideLayouts/slideLayout139.xml"/><Relationship Id="rId22" Type="http://schemas.openxmlformats.org/officeDocument/2006/relationships/slideLayout" Target="../slideLayouts/slideLayout150.xml"/><Relationship Id="rId10" Type="http://schemas.openxmlformats.org/officeDocument/2006/relationships/slideLayout" Target="../slideLayouts/slideLayout138.xml"/><Relationship Id="rId21" Type="http://schemas.openxmlformats.org/officeDocument/2006/relationships/slideLayout" Target="../slideLayouts/slideLayout149.xml"/><Relationship Id="rId13" Type="http://schemas.openxmlformats.org/officeDocument/2006/relationships/slideLayout" Target="../slideLayouts/slideLayout141.xml"/><Relationship Id="rId24" Type="http://schemas.openxmlformats.org/officeDocument/2006/relationships/theme" Target="../theme/theme9.xml"/><Relationship Id="rId12" Type="http://schemas.openxmlformats.org/officeDocument/2006/relationships/slideLayout" Target="../slideLayouts/slideLayout140.xml"/><Relationship Id="rId23" Type="http://schemas.openxmlformats.org/officeDocument/2006/relationships/slideLayout" Target="../slideLayouts/slideLayout151.xml"/><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5" Type="http://schemas.openxmlformats.org/officeDocument/2006/relationships/slideLayout" Target="../slideLayouts/slideLayout143.xml"/><Relationship Id="rId14" Type="http://schemas.openxmlformats.org/officeDocument/2006/relationships/slideLayout" Target="../slideLayouts/slideLayout142.xml"/><Relationship Id="rId17" Type="http://schemas.openxmlformats.org/officeDocument/2006/relationships/slideLayout" Target="../slideLayouts/slideLayout145.xml"/><Relationship Id="rId16" Type="http://schemas.openxmlformats.org/officeDocument/2006/relationships/slideLayout" Target="../slideLayouts/slideLayout144.xml"/><Relationship Id="rId5" Type="http://schemas.openxmlformats.org/officeDocument/2006/relationships/slideLayout" Target="../slideLayouts/slideLayout133.xml"/><Relationship Id="rId19" Type="http://schemas.openxmlformats.org/officeDocument/2006/relationships/slideLayout" Target="../slideLayouts/slideLayout147.xml"/><Relationship Id="rId6" Type="http://schemas.openxmlformats.org/officeDocument/2006/relationships/slideLayout" Target="../slideLayouts/slideLayout134.xml"/><Relationship Id="rId18" Type="http://schemas.openxmlformats.org/officeDocument/2006/relationships/slideLayout" Target="../slideLayouts/slideLayout146.xml"/><Relationship Id="rId7" Type="http://schemas.openxmlformats.org/officeDocument/2006/relationships/slideLayout" Target="../slideLayouts/slideLayout135.xml"/><Relationship Id="rId8"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71.xml"/><Relationship Id="rId11" Type="http://schemas.openxmlformats.org/officeDocument/2006/relationships/slideLayout" Target="../slideLayouts/slideLayout162.xml"/><Relationship Id="rId22" Type="http://schemas.openxmlformats.org/officeDocument/2006/relationships/slideLayout" Target="../slideLayouts/slideLayout173.xml"/><Relationship Id="rId10" Type="http://schemas.openxmlformats.org/officeDocument/2006/relationships/slideLayout" Target="../slideLayouts/slideLayout161.xml"/><Relationship Id="rId21" Type="http://schemas.openxmlformats.org/officeDocument/2006/relationships/slideLayout" Target="../slideLayouts/slideLayout172.xml"/><Relationship Id="rId13" Type="http://schemas.openxmlformats.org/officeDocument/2006/relationships/slideLayout" Target="../slideLayouts/slideLayout164.xml"/><Relationship Id="rId24" Type="http://schemas.openxmlformats.org/officeDocument/2006/relationships/theme" Target="../theme/theme4.xml"/><Relationship Id="rId12" Type="http://schemas.openxmlformats.org/officeDocument/2006/relationships/slideLayout" Target="../slideLayouts/slideLayout163.xml"/><Relationship Id="rId23" Type="http://schemas.openxmlformats.org/officeDocument/2006/relationships/slideLayout" Target="../slideLayouts/slideLayout174.xml"/><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5" Type="http://schemas.openxmlformats.org/officeDocument/2006/relationships/slideLayout" Target="../slideLayouts/slideLayout166.xml"/><Relationship Id="rId14" Type="http://schemas.openxmlformats.org/officeDocument/2006/relationships/slideLayout" Target="../slideLayouts/slideLayout165.xml"/><Relationship Id="rId17" Type="http://schemas.openxmlformats.org/officeDocument/2006/relationships/slideLayout" Target="../slideLayouts/slideLayout168.xml"/><Relationship Id="rId16" Type="http://schemas.openxmlformats.org/officeDocument/2006/relationships/slideLayout" Target="../slideLayouts/slideLayout167.xml"/><Relationship Id="rId5" Type="http://schemas.openxmlformats.org/officeDocument/2006/relationships/slideLayout" Target="../slideLayouts/slideLayout156.xml"/><Relationship Id="rId19" Type="http://schemas.openxmlformats.org/officeDocument/2006/relationships/slideLayout" Target="../slideLayouts/slideLayout170.xml"/><Relationship Id="rId6" Type="http://schemas.openxmlformats.org/officeDocument/2006/relationships/slideLayout" Target="../slideLayouts/slideLayout157.xml"/><Relationship Id="rId18" Type="http://schemas.openxmlformats.org/officeDocument/2006/relationships/slideLayout" Target="../slideLayouts/slideLayout169.xml"/><Relationship Id="rId7" Type="http://schemas.openxmlformats.org/officeDocument/2006/relationships/slideLayout" Target="../slideLayouts/slideLayout158.xml"/><Relationship Id="rId8"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4.xml"/><Relationship Id="rId11" Type="http://schemas.openxmlformats.org/officeDocument/2006/relationships/slideLayout" Target="../slideLayouts/slideLayout185.xml"/><Relationship Id="rId22" Type="http://schemas.openxmlformats.org/officeDocument/2006/relationships/slideLayout" Target="../slideLayouts/slideLayout196.xml"/><Relationship Id="rId10" Type="http://schemas.openxmlformats.org/officeDocument/2006/relationships/slideLayout" Target="../slideLayouts/slideLayout184.xml"/><Relationship Id="rId21" Type="http://schemas.openxmlformats.org/officeDocument/2006/relationships/slideLayout" Target="../slideLayouts/slideLayout195.xml"/><Relationship Id="rId13" Type="http://schemas.openxmlformats.org/officeDocument/2006/relationships/slideLayout" Target="../slideLayouts/slideLayout187.xml"/><Relationship Id="rId24" Type="http://schemas.openxmlformats.org/officeDocument/2006/relationships/theme" Target="../theme/theme2.xml"/><Relationship Id="rId12" Type="http://schemas.openxmlformats.org/officeDocument/2006/relationships/slideLayout" Target="../slideLayouts/slideLayout186.xml"/><Relationship Id="rId23" Type="http://schemas.openxmlformats.org/officeDocument/2006/relationships/slideLayout" Target="../slideLayouts/slideLayout197.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5" Type="http://schemas.openxmlformats.org/officeDocument/2006/relationships/slideLayout" Target="../slideLayouts/slideLayout189.xml"/><Relationship Id="rId14" Type="http://schemas.openxmlformats.org/officeDocument/2006/relationships/slideLayout" Target="../slideLayouts/slideLayout188.xml"/><Relationship Id="rId17" Type="http://schemas.openxmlformats.org/officeDocument/2006/relationships/slideLayout" Target="../slideLayouts/slideLayout191.xml"/><Relationship Id="rId16" Type="http://schemas.openxmlformats.org/officeDocument/2006/relationships/slideLayout" Target="../slideLayouts/slideLayout190.xml"/><Relationship Id="rId5" Type="http://schemas.openxmlformats.org/officeDocument/2006/relationships/slideLayout" Target="../slideLayouts/slideLayout179.xml"/><Relationship Id="rId19" Type="http://schemas.openxmlformats.org/officeDocument/2006/relationships/slideLayout" Target="../slideLayouts/slideLayout193.xml"/><Relationship Id="rId6" Type="http://schemas.openxmlformats.org/officeDocument/2006/relationships/slideLayout" Target="../slideLayouts/slideLayout180.xml"/><Relationship Id="rId18" Type="http://schemas.openxmlformats.org/officeDocument/2006/relationships/slideLayout" Target="../slideLayouts/slideLayout192.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0560" y="921960"/>
            <a:ext cx="10691280" cy="137088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2" type="title"/>
          </p:nvPr>
        </p:nvSpPr>
        <p:spPr>
          <a:xfrm>
            <a:off x="700560" y="2293200"/>
            <a:ext cx="10691280" cy="36360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8369280" y="6356520"/>
            <a:ext cx="2592720" cy="365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715320" y="6356520"/>
            <a:ext cx="4539600" cy="365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10919160" y="6356520"/>
            <a:ext cx="672480" cy="36504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1pPr>
            <a:lvl2pPr indent="0" lvl="1"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2pPr>
            <a:lvl3pPr indent="0" lvl="2"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3pPr>
            <a:lvl4pPr indent="0" lvl="3"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4pPr>
            <a:lvl5pPr indent="0" lvl="4"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5pPr>
            <a:lvl6pPr indent="0" lvl="5"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6pPr>
            <a:lvl7pPr indent="0" lvl="6"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7pPr>
            <a:lvl8pPr indent="0" lvl="7"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8pPr>
            <a:lvl9pPr indent="0" lvl="8" marL="0" marR="0" rtl="0" algn="r">
              <a:lnSpc>
                <a:spcPct val="100000"/>
              </a:lnSpc>
              <a:spcBef>
                <a:spcPts val="0"/>
              </a:spcBef>
              <a:buNone/>
              <a:defRPr b="0" i="0" sz="1800" u="none" cap="none" strike="noStrike">
                <a:solidFill>
                  <a:srgbClr val="000000"/>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l-GR"/>
              <a:t>‹#›</a:t>
            </a:fld>
            <a:endParaRPr>
              <a:latin typeface="Times New Roman"/>
              <a:ea typeface="Times New Roman"/>
              <a:cs typeface="Times New Roman"/>
              <a:sym typeface="Times New Roman"/>
            </a:endParaRPr>
          </a:p>
        </p:txBody>
      </p:sp>
      <p:sp>
        <p:nvSpPr>
          <p:cNvPr id="11" name="Google Shape;11;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1" name="Shape 991"/>
        <p:cNvGrpSpPr/>
        <p:nvPr/>
      </p:nvGrpSpPr>
      <p:grpSpPr>
        <a:xfrm>
          <a:off x="0" y="0"/>
          <a:ext cx="0" cy="0"/>
          <a:chOff x="0" y="0"/>
          <a:chExt cx="0" cy="0"/>
        </a:xfrm>
      </p:grpSpPr>
      <p:sp>
        <p:nvSpPr>
          <p:cNvPr id="992" name="Google Shape;992;p20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993" name="Google Shape;993;p20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65" name="Google Shape;65;p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9" name="Shape 179"/>
        <p:cNvGrpSpPr/>
        <p:nvPr/>
      </p:nvGrpSpPr>
      <p:grpSpPr>
        <a:xfrm>
          <a:off x="0" y="0"/>
          <a:ext cx="0" cy="0"/>
          <a:chOff x="0" y="0"/>
          <a:chExt cx="0" cy="0"/>
        </a:xfrm>
      </p:grpSpPr>
      <p:sp>
        <p:nvSpPr>
          <p:cNvPr id="180" name="Google Shape;180;p3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181" name="Google Shape;181;p3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5" name="Shape 295"/>
        <p:cNvGrpSpPr/>
        <p:nvPr/>
      </p:nvGrpSpPr>
      <p:grpSpPr>
        <a:xfrm>
          <a:off x="0" y="0"/>
          <a:ext cx="0" cy="0"/>
          <a:chOff x="0" y="0"/>
          <a:chExt cx="0" cy="0"/>
        </a:xfrm>
      </p:grpSpPr>
      <p:sp>
        <p:nvSpPr>
          <p:cNvPr id="296" name="Google Shape;296;p6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297" name="Google Shape;297;p6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1" name="Shape 411"/>
        <p:cNvGrpSpPr/>
        <p:nvPr/>
      </p:nvGrpSpPr>
      <p:grpSpPr>
        <a:xfrm>
          <a:off x="0" y="0"/>
          <a:ext cx="0" cy="0"/>
          <a:chOff x="0" y="0"/>
          <a:chExt cx="0" cy="0"/>
        </a:xfrm>
      </p:grpSpPr>
      <p:sp>
        <p:nvSpPr>
          <p:cNvPr id="412" name="Google Shape;412;p8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413" name="Google Shape;413;p8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7" name="Shape 527"/>
        <p:cNvGrpSpPr/>
        <p:nvPr/>
      </p:nvGrpSpPr>
      <p:grpSpPr>
        <a:xfrm>
          <a:off x="0" y="0"/>
          <a:ext cx="0" cy="0"/>
          <a:chOff x="0" y="0"/>
          <a:chExt cx="0" cy="0"/>
        </a:xfrm>
      </p:grpSpPr>
      <p:sp>
        <p:nvSpPr>
          <p:cNvPr id="528" name="Google Shape;528;p1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529" name="Google Shape;529;p1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3" name="Shape 643"/>
        <p:cNvGrpSpPr/>
        <p:nvPr/>
      </p:nvGrpSpPr>
      <p:grpSpPr>
        <a:xfrm>
          <a:off x="0" y="0"/>
          <a:ext cx="0" cy="0"/>
          <a:chOff x="0" y="0"/>
          <a:chExt cx="0" cy="0"/>
        </a:xfrm>
      </p:grpSpPr>
      <p:sp>
        <p:nvSpPr>
          <p:cNvPr id="644" name="Google Shape;644;p1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645" name="Google Shape;645;p13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9" name="Shape 759"/>
        <p:cNvGrpSpPr/>
        <p:nvPr/>
      </p:nvGrpSpPr>
      <p:grpSpPr>
        <a:xfrm>
          <a:off x="0" y="0"/>
          <a:ext cx="0" cy="0"/>
          <a:chOff x="0" y="0"/>
          <a:chExt cx="0" cy="0"/>
        </a:xfrm>
      </p:grpSpPr>
      <p:sp>
        <p:nvSpPr>
          <p:cNvPr id="760" name="Google Shape;760;p15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761" name="Google Shape;761;p15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5" name="Shape 875"/>
        <p:cNvGrpSpPr/>
        <p:nvPr/>
      </p:nvGrpSpPr>
      <p:grpSpPr>
        <a:xfrm>
          <a:off x="0" y="0"/>
          <a:ext cx="0" cy="0"/>
          <a:chOff x="0" y="0"/>
          <a:chExt cx="0" cy="0"/>
        </a:xfrm>
      </p:grpSpPr>
      <p:sp>
        <p:nvSpPr>
          <p:cNvPr id="876" name="Google Shape;876;p18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1pPr>
            <a:lvl2pPr lvl="1"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2pPr>
            <a:lvl3pPr lvl="2"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3pPr>
            <a:lvl4pPr lvl="3"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4pPr>
            <a:lvl5pPr lvl="4"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5pPr>
            <a:lvl6pPr lvl="5"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6pPr>
            <a:lvl7pPr lvl="6"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7pPr>
            <a:lvl8pPr lvl="7"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8pPr>
            <a:lvl9pPr lvl="8" rtl="0">
              <a:spcBef>
                <a:spcPts val="0"/>
              </a:spcBef>
              <a:spcAft>
                <a:spcPts val="0"/>
              </a:spcAft>
              <a:buClr>
                <a:schemeClr val="dk1"/>
              </a:buClr>
              <a:buSzPts val="3200"/>
              <a:buFont typeface="Teko Light"/>
              <a:buNone/>
              <a:defRPr sz="3200">
                <a:solidFill>
                  <a:schemeClr val="dk1"/>
                </a:solidFill>
                <a:latin typeface="Teko Light"/>
                <a:ea typeface="Teko Light"/>
                <a:cs typeface="Teko Light"/>
                <a:sym typeface="Teko Light"/>
              </a:defRPr>
            </a:lvl9pPr>
          </a:lstStyle>
          <a:p/>
        </p:txBody>
      </p:sp>
      <p:sp>
        <p:nvSpPr>
          <p:cNvPr id="877" name="Google Shape;877;p18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Hind Vadodara Light"/>
              <a:buChar char="●"/>
              <a:defRPr sz="2400">
                <a:solidFill>
                  <a:schemeClr val="dk1"/>
                </a:solidFill>
                <a:latin typeface="Hind Vadodara Light"/>
                <a:ea typeface="Hind Vadodara Light"/>
                <a:cs typeface="Hind Vadodara Light"/>
                <a:sym typeface="Hind Vadodara Light"/>
              </a:defRPr>
            </a:lvl1pPr>
            <a:lvl2pPr indent="-349250" lvl="1" marL="914400" rtl="0">
              <a:lnSpc>
                <a:spcPct val="115000"/>
              </a:lnSpc>
              <a:spcBef>
                <a:spcPts val="2100"/>
              </a:spcBef>
              <a:spcAft>
                <a:spcPts val="0"/>
              </a:spcAft>
              <a:buClr>
                <a:schemeClr val="dk1"/>
              </a:buClr>
              <a:buSzPts val="1900"/>
              <a:buFont typeface="Hind Vadodara Light"/>
              <a:buChar char="○"/>
              <a:defRPr sz="1900">
                <a:solidFill>
                  <a:schemeClr val="dk1"/>
                </a:solidFill>
                <a:latin typeface="Hind Vadodara Light"/>
                <a:ea typeface="Hind Vadodara Light"/>
                <a:cs typeface="Hind Vadodara Light"/>
                <a:sym typeface="Hind Vadodara Light"/>
              </a:defRPr>
            </a:lvl2pPr>
            <a:lvl3pPr indent="-330200" lvl="2" marL="1371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3pPr>
            <a:lvl4pPr indent="-330200" lvl="3" marL="18288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4pPr>
            <a:lvl5pPr indent="-330200" lvl="4" marL="22860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5pPr>
            <a:lvl6pPr indent="-330200" lvl="5" marL="27432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6pPr>
            <a:lvl7pPr indent="-330200" lvl="6" marL="32004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7pPr>
            <a:lvl8pPr indent="-330200" lvl="7" marL="3657600" rtl="0">
              <a:lnSpc>
                <a:spcPct val="115000"/>
              </a:lnSpc>
              <a:spcBef>
                <a:spcPts val="2100"/>
              </a:spcBef>
              <a:spcAft>
                <a:spcPts val="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8pPr>
            <a:lvl9pPr indent="-330200" lvl="8" marL="4114800" rtl="0">
              <a:lnSpc>
                <a:spcPct val="115000"/>
              </a:lnSpc>
              <a:spcBef>
                <a:spcPts val="2100"/>
              </a:spcBef>
              <a:spcAft>
                <a:spcPts val="2100"/>
              </a:spcAft>
              <a:buClr>
                <a:schemeClr val="dk1"/>
              </a:buClr>
              <a:buSzPts val="1600"/>
              <a:buFont typeface="Hind Vadodara Light"/>
              <a:buChar char="■"/>
              <a:defRPr sz="16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31"/>
          <p:cNvSpPr txBox="1"/>
          <p:nvPr>
            <p:ph idx="4294967295" type="ctrTitle"/>
          </p:nvPr>
        </p:nvSpPr>
        <p:spPr>
          <a:xfrm>
            <a:off x="2863658" y="1366967"/>
            <a:ext cx="6464700" cy="2326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l-GR" sz="4800"/>
              <a:t>Ανάλυση Βιο-Δεδομένων</a:t>
            </a:r>
            <a:endParaRPr sz="4800"/>
          </a:p>
          <a:p>
            <a:pPr indent="0" lvl="0" marL="0" rtl="0" algn="ctr">
              <a:spcBef>
                <a:spcPts val="0"/>
              </a:spcBef>
              <a:spcAft>
                <a:spcPts val="0"/>
              </a:spcAft>
              <a:buNone/>
            </a:pPr>
            <a:r>
              <a:rPr lang="el-GR" sz="3200"/>
              <a:t>Εξαμηνιαία Εργασία</a:t>
            </a:r>
            <a:r>
              <a:rPr lang="el-GR" sz="4800"/>
              <a:t> </a:t>
            </a:r>
            <a:endParaRPr sz="4800"/>
          </a:p>
          <a:p>
            <a:pPr indent="0" lvl="0" marL="0" rtl="0" algn="ctr">
              <a:spcBef>
                <a:spcPts val="0"/>
              </a:spcBef>
              <a:spcAft>
                <a:spcPts val="0"/>
              </a:spcAft>
              <a:buNone/>
            </a:pPr>
            <a:r>
              <a:rPr lang="el-GR" sz="4000">
                <a:latin typeface="Arial"/>
                <a:ea typeface="Arial"/>
                <a:cs typeface="Arial"/>
                <a:sym typeface="Arial"/>
              </a:rPr>
              <a:t>Διαβήτης και Lifestyle</a:t>
            </a:r>
            <a:r>
              <a:rPr lang="el-GR"/>
              <a:t> </a:t>
            </a:r>
            <a:endParaRPr/>
          </a:p>
        </p:txBody>
      </p:sp>
      <p:sp>
        <p:nvSpPr>
          <p:cNvPr id="1112" name="Google Shape;1112;p231"/>
          <p:cNvSpPr txBox="1"/>
          <p:nvPr>
            <p:ph idx="4294967295" type="subTitle"/>
          </p:nvPr>
        </p:nvSpPr>
        <p:spPr>
          <a:xfrm>
            <a:off x="1321950" y="4320700"/>
            <a:ext cx="2896200" cy="1144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l-GR">
                <a:solidFill>
                  <a:schemeClr val="dk1"/>
                </a:solidFill>
              </a:rPr>
              <a:t>Βλασόπουλος</a:t>
            </a:r>
            <a:br>
              <a:rPr lang="el-GR">
                <a:solidFill>
                  <a:schemeClr val="dk1"/>
                </a:solidFill>
              </a:rPr>
            </a:br>
            <a:r>
              <a:rPr lang="el-GR">
                <a:solidFill>
                  <a:schemeClr val="dk1"/>
                </a:solidFill>
              </a:rPr>
              <a:t>Μιχάλης</a:t>
            </a:r>
            <a:endParaRPr>
              <a:solidFill>
                <a:schemeClr val="dk1"/>
              </a:solidFill>
            </a:endParaRPr>
          </a:p>
          <a:p>
            <a:pPr indent="0" lvl="0" marL="0" rtl="0" algn="l">
              <a:spcBef>
                <a:spcPts val="0"/>
              </a:spcBef>
              <a:spcAft>
                <a:spcPts val="0"/>
              </a:spcAft>
              <a:buNone/>
            </a:pPr>
            <a:r>
              <a:rPr lang="el-GR">
                <a:solidFill>
                  <a:schemeClr val="dk1"/>
                </a:solidFill>
              </a:rPr>
              <a:t>03400204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113" name="Google Shape;1113;p231"/>
          <p:cNvSpPr txBox="1"/>
          <p:nvPr>
            <p:ph idx="4294967295" type="subTitle"/>
          </p:nvPr>
        </p:nvSpPr>
        <p:spPr>
          <a:xfrm>
            <a:off x="3810562" y="4320700"/>
            <a:ext cx="2896200" cy="1144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l-GR"/>
              <a:t>Μάλλη</a:t>
            </a:r>
            <a:endParaRPr/>
          </a:p>
          <a:p>
            <a:pPr indent="0" lvl="0" marL="0" rtl="0" algn="l">
              <a:spcBef>
                <a:spcPts val="0"/>
              </a:spcBef>
              <a:spcAft>
                <a:spcPts val="0"/>
              </a:spcAft>
              <a:buNone/>
            </a:pPr>
            <a:r>
              <a:rPr lang="el-GR"/>
              <a:t>Ιωάννα</a:t>
            </a:r>
            <a:endParaRPr/>
          </a:p>
          <a:p>
            <a:pPr indent="0" lvl="0" marL="0" rtl="0" algn="l">
              <a:spcBef>
                <a:spcPts val="0"/>
              </a:spcBef>
              <a:spcAft>
                <a:spcPts val="0"/>
              </a:spcAft>
              <a:buNone/>
            </a:pPr>
            <a:r>
              <a:rPr lang="el-GR"/>
              <a:t>03400224</a:t>
            </a:r>
            <a:endParaRPr/>
          </a:p>
        </p:txBody>
      </p:sp>
      <p:sp>
        <p:nvSpPr>
          <p:cNvPr id="1114" name="Google Shape;1114;p231"/>
          <p:cNvSpPr txBox="1"/>
          <p:nvPr>
            <p:ph idx="4294967295" type="subTitle"/>
          </p:nvPr>
        </p:nvSpPr>
        <p:spPr>
          <a:xfrm>
            <a:off x="6440609" y="4320700"/>
            <a:ext cx="2896200" cy="1144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l-GR">
                <a:solidFill>
                  <a:schemeClr val="dk1"/>
                </a:solidFill>
              </a:rPr>
              <a:t>Μηλιώνης</a:t>
            </a:r>
            <a:br>
              <a:rPr lang="el-GR">
                <a:solidFill>
                  <a:schemeClr val="dk1"/>
                </a:solidFill>
              </a:rPr>
            </a:br>
            <a:r>
              <a:rPr lang="el-GR">
                <a:solidFill>
                  <a:schemeClr val="dk1"/>
                </a:solidFill>
              </a:rPr>
              <a:t>Αλέξης</a:t>
            </a:r>
            <a:endParaRPr>
              <a:solidFill>
                <a:schemeClr val="dk1"/>
              </a:solidFill>
            </a:endParaRPr>
          </a:p>
          <a:p>
            <a:pPr indent="0" lvl="0" marL="0" rtl="0" algn="l">
              <a:spcBef>
                <a:spcPts val="0"/>
              </a:spcBef>
              <a:spcAft>
                <a:spcPts val="0"/>
              </a:spcAft>
              <a:buClr>
                <a:schemeClr val="dk1"/>
              </a:buClr>
              <a:buSzPts val="1100"/>
              <a:buFont typeface="Arial"/>
              <a:buNone/>
            </a:pPr>
            <a:r>
              <a:rPr lang="el-GR">
                <a:solidFill>
                  <a:schemeClr val="dk1"/>
                </a:solidFill>
              </a:rPr>
              <a:t>03400226</a:t>
            </a:r>
            <a:endParaRPr>
              <a:solidFill>
                <a:schemeClr val="dk1"/>
              </a:solidFill>
            </a:endParaRPr>
          </a:p>
        </p:txBody>
      </p:sp>
      <p:sp>
        <p:nvSpPr>
          <p:cNvPr id="1115" name="Google Shape;1115;p231"/>
          <p:cNvSpPr txBox="1"/>
          <p:nvPr>
            <p:ph idx="4294967295" type="subTitle"/>
          </p:nvPr>
        </p:nvSpPr>
        <p:spPr>
          <a:xfrm>
            <a:off x="9137035" y="4320700"/>
            <a:ext cx="2896200" cy="11445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l-GR">
                <a:solidFill>
                  <a:schemeClr val="dk1"/>
                </a:solidFill>
              </a:rPr>
              <a:t>Προμπονάς</a:t>
            </a:r>
            <a:br>
              <a:rPr lang="el-GR">
                <a:solidFill>
                  <a:schemeClr val="dk1"/>
                </a:solidFill>
              </a:rPr>
            </a:br>
            <a:r>
              <a:rPr lang="el-GR">
                <a:solidFill>
                  <a:schemeClr val="dk1"/>
                </a:solidFill>
              </a:rPr>
              <a:t>Αντώνης</a:t>
            </a:r>
            <a:endParaRPr>
              <a:solidFill>
                <a:schemeClr val="dk1"/>
              </a:solidFill>
            </a:endParaRPr>
          </a:p>
          <a:p>
            <a:pPr indent="0" lvl="0" marL="0" rtl="0" algn="l">
              <a:spcBef>
                <a:spcPts val="0"/>
              </a:spcBef>
              <a:spcAft>
                <a:spcPts val="0"/>
              </a:spcAft>
              <a:buClr>
                <a:schemeClr val="dk1"/>
              </a:buClr>
              <a:buSzPts val="1100"/>
              <a:buFont typeface="Arial"/>
              <a:buNone/>
            </a:pPr>
            <a:r>
              <a:rPr lang="el-GR">
                <a:solidFill>
                  <a:schemeClr val="dk1"/>
                </a:solidFill>
              </a:rPr>
              <a:t>03400232</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40"/>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a:t>Class Imbalance</a:t>
            </a:r>
            <a:endParaRPr/>
          </a:p>
        </p:txBody>
      </p:sp>
      <p:sp>
        <p:nvSpPr>
          <p:cNvPr id="1184" name="Google Shape;1184;p240"/>
          <p:cNvSpPr txBox="1"/>
          <p:nvPr>
            <p:ph idx="4294967295" type="ctrTitle"/>
          </p:nvPr>
        </p:nvSpPr>
        <p:spPr>
          <a:xfrm>
            <a:off x="2113800" y="2032889"/>
            <a:ext cx="2086500" cy="7782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900"/>
              <a:t>Class 0 : Healthy</a:t>
            </a:r>
            <a:endParaRPr sz="2900"/>
          </a:p>
        </p:txBody>
      </p:sp>
      <p:sp>
        <p:nvSpPr>
          <p:cNvPr id="1185" name="Google Shape;1185;p240"/>
          <p:cNvSpPr txBox="1"/>
          <p:nvPr>
            <p:ph idx="4294967295" type="ctrTitle"/>
          </p:nvPr>
        </p:nvSpPr>
        <p:spPr>
          <a:xfrm>
            <a:off x="1927775" y="3554291"/>
            <a:ext cx="2458500" cy="674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900"/>
              <a:t>Class 1 : Pre-Diabetic</a:t>
            </a:r>
            <a:endParaRPr sz="2900"/>
          </a:p>
        </p:txBody>
      </p:sp>
      <p:sp>
        <p:nvSpPr>
          <p:cNvPr id="1186" name="Google Shape;1186;p240"/>
          <p:cNvSpPr txBox="1"/>
          <p:nvPr>
            <p:ph idx="4294967295" type="ctrTitle"/>
          </p:nvPr>
        </p:nvSpPr>
        <p:spPr>
          <a:xfrm>
            <a:off x="2085000" y="4834390"/>
            <a:ext cx="2144100" cy="674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900"/>
              <a:t>Class 2 : Diabetic</a:t>
            </a:r>
            <a:endParaRPr sz="2900"/>
          </a:p>
        </p:txBody>
      </p:sp>
      <p:sp>
        <p:nvSpPr>
          <p:cNvPr id="1187" name="Google Shape;1187;p240"/>
          <p:cNvSpPr/>
          <p:nvPr/>
        </p:nvSpPr>
        <p:spPr>
          <a:xfrm>
            <a:off x="2858383" y="1665750"/>
            <a:ext cx="597300" cy="5535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240"/>
          <p:cNvSpPr/>
          <p:nvPr/>
        </p:nvSpPr>
        <p:spPr>
          <a:xfrm>
            <a:off x="2858408" y="2952736"/>
            <a:ext cx="597300" cy="553500"/>
          </a:xfrm>
          <a:prstGeom prst="ellipse">
            <a:avLst/>
          </a:prstGeom>
          <a:solidFill>
            <a:srgbClr val="E4C5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p240"/>
          <p:cNvSpPr/>
          <p:nvPr/>
        </p:nvSpPr>
        <p:spPr>
          <a:xfrm>
            <a:off x="2858400" y="4341407"/>
            <a:ext cx="597300" cy="553500"/>
          </a:xfrm>
          <a:prstGeom prst="ellipse">
            <a:avLst/>
          </a:prstGeom>
          <a:solidFill>
            <a:srgbClr val="98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90" name="Google Shape;1190;p240"/>
          <p:cNvGrpSpPr/>
          <p:nvPr/>
        </p:nvGrpSpPr>
        <p:grpSpPr>
          <a:xfrm>
            <a:off x="6475252" y="1573556"/>
            <a:ext cx="4332654" cy="3800903"/>
            <a:chOff x="3143800" y="1370150"/>
            <a:chExt cx="525731" cy="564200"/>
          </a:xfrm>
        </p:grpSpPr>
        <p:sp>
          <p:nvSpPr>
            <p:cNvPr id="1191" name="Google Shape;1191;p240"/>
            <p:cNvSpPr/>
            <p:nvPr/>
          </p:nvSpPr>
          <p:spPr>
            <a:xfrm>
              <a:off x="3165225" y="1387250"/>
              <a:ext cx="25" cy="547100"/>
            </a:xfrm>
            <a:custGeom>
              <a:rect b="b" l="l" r="r" t="t"/>
              <a:pathLst>
                <a:path extrusionOk="0" fill="none" h="21884" w="1">
                  <a:moveTo>
                    <a:pt x="1" y="0"/>
                  </a:moveTo>
                  <a:lnTo>
                    <a:pt x="1" y="21884"/>
                  </a:lnTo>
                </a:path>
              </a:pathLst>
            </a:custGeom>
            <a:solidFill>
              <a:srgbClr val="E6F0EF"/>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0"/>
            <p:cNvSpPr/>
            <p:nvPr/>
          </p:nvSpPr>
          <p:spPr>
            <a:xfrm>
              <a:off x="3639975" y="1387250"/>
              <a:ext cx="25" cy="547100"/>
            </a:xfrm>
            <a:custGeom>
              <a:rect b="b" l="l" r="r" t="t"/>
              <a:pathLst>
                <a:path extrusionOk="0" fill="none" h="21884" w="1">
                  <a:moveTo>
                    <a:pt x="0" y="0"/>
                  </a:moveTo>
                  <a:lnTo>
                    <a:pt x="0" y="21884"/>
                  </a:lnTo>
                </a:path>
              </a:pathLst>
            </a:custGeom>
            <a:solidFill>
              <a:srgbClr val="E6F0EF"/>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40"/>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0"/>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0"/>
            <p:cNvSpPr/>
            <p:nvPr/>
          </p:nvSpPr>
          <p:spPr>
            <a:xfrm>
              <a:off x="3227874" y="1458338"/>
              <a:ext cx="68725" cy="470319"/>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7AB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0"/>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0"/>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0"/>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0"/>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0"/>
            <p:cNvSpPr/>
            <p:nvPr/>
          </p:nvSpPr>
          <p:spPr>
            <a:xfrm>
              <a:off x="3368250" y="1867241"/>
              <a:ext cx="68725" cy="61060"/>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E4C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0"/>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0"/>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0"/>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0"/>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0"/>
            <p:cNvSpPr/>
            <p:nvPr/>
          </p:nvSpPr>
          <p:spPr>
            <a:xfrm>
              <a:off x="3508625" y="1808690"/>
              <a:ext cx="68725" cy="11964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0"/>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0"/>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0"/>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0"/>
            <p:cNvSpPr/>
            <p:nvPr/>
          </p:nvSpPr>
          <p:spPr>
            <a:xfrm>
              <a:off x="3151906" y="1778814"/>
              <a:ext cx="517625" cy="20800"/>
            </a:xfrm>
            <a:custGeom>
              <a:rect b="b" l="l" r="r" t="t"/>
              <a:pathLst>
                <a:path extrusionOk="0" h="832" w="20705">
                  <a:moveTo>
                    <a:pt x="0" y="1"/>
                  </a:moveTo>
                  <a:lnTo>
                    <a:pt x="0" y="832"/>
                  </a:lnTo>
                  <a:lnTo>
                    <a:pt x="20705" y="832"/>
                  </a:lnTo>
                  <a:lnTo>
                    <a:pt x="20705" y="1"/>
                  </a:ln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240"/>
          <p:cNvSpPr txBox="1"/>
          <p:nvPr/>
        </p:nvSpPr>
        <p:spPr>
          <a:xfrm>
            <a:off x="7100851" y="1778767"/>
            <a:ext cx="77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GR" sz="1800">
                <a:solidFill>
                  <a:schemeClr val="dk1"/>
                </a:solidFill>
                <a:latin typeface="Hind Vadodara"/>
                <a:ea typeface="Hind Vadodara"/>
                <a:cs typeface="Hind Vadodara"/>
                <a:sym typeface="Hind Vadodara"/>
              </a:rPr>
              <a:t>80.8%</a:t>
            </a:r>
            <a:endParaRPr b="1" sz="1800">
              <a:solidFill>
                <a:schemeClr val="dk1"/>
              </a:solidFill>
              <a:latin typeface="Hind Vadodara"/>
              <a:ea typeface="Hind Vadodara"/>
              <a:cs typeface="Hind Vadodara"/>
              <a:sym typeface="Hind Vadodara"/>
            </a:endParaRPr>
          </a:p>
        </p:txBody>
      </p:sp>
      <p:sp>
        <p:nvSpPr>
          <p:cNvPr id="1211" name="Google Shape;1211;p240"/>
          <p:cNvSpPr txBox="1"/>
          <p:nvPr/>
        </p:nvSpPr>
        <p:spPr>
          <a:xfrm>
            <a:off x="8304064" y="4547326"/>
            <a:ext cx="67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GR" sz="1800">
                <a:solidFill>
                  <a:schemeClr val="dk1"/>
                </a:solidFill>
                <a:latin typeface="Hind Vadodara"/>
                <a:ea typeface="Hind Vadodara"/>
                <a:cs typeface="Hind Vadodara"/>
                <a:sym typeface="Hind Vadodara"/>
              </a:rPr>
              <a:t>6.3%</a:t>
            </a:r>
            <a:endParaRPr b="1" sz="1800">
              <a:solidFill>
                <a:schemeClr val="dk1"/>
              </a:solidFill>
              <a:latin typeface="Hind Vadodara"/>
              <a:ea typeface="Hind Vadodara"/>
              <a:cs typeface="Hind Vadodara"/>
              <a:sym typeface="Hind Vadodara"/>
            </a:endParaRPr>
          </a:p>
        </p:txBody>
      </p:sp>
      <p:sp>
        <p:nvSpPr>
          <p:cNvPr id="1212" name="Google Shape;1212;p240"/>
          <p:cNvSpPr txBox="1"/>
          <p:nvPr/>
        </p:nvSpPr>
        <p:spPr>
          <a:xfrm>
            <a:off x="9445353" y="3911213"/>
            <a:ext cx="7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l-GR" sz="1800">
                <a:solidFill>
                  <a:schemeClr val="dk1"/>
                </a:solidFill>
                <a:latin typeface="Hind Vadodara"/>
                <a:ea typeface="Hind Vadodara"/>
                <a:cs typeface="Hind Vadodara"/>
                <a:sym typeface="Hind Vadodara"/>
              </a:rPr>
              <a:t>12.9%</a:t>
            </a:r>
            <a:endParaRPr b="1" sz="1800">
              <a:solidFill>
                <a:schemeClr val="dk1"/>
              </a:solidFill>
              <a:latin typeface="Hind Vadodara"/>
              <a:ea typeface="Hind Vadodara"/>
              <a:cs typeface="Hind Vadodara"/>
              <a:sym typeface="Hind Vadodara"/>
            </a:endParaRPr>
          </a:p>
        </p:txBody>
      </p:sp>
      <p:sp>
        <p:nvSpPr>
          <p:cNvPr id="1213" name="Google Shape;1213;p240"/>
          <p:cNvSpPr txBox="1"/>
          <p:nvPr>
            <p:ph idx="4294967295" type="subTitle"/>
          </p:nvPr>
        </p:nvSpPr>
        <p:spPr>
          <a:xfrm>
            <a:off x="7466763" y="5571426"/>
            <a:ext cx="2349600" cy="5967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l-GR" sz="1900"/>
              <a:t>Dataset</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grpSp>
        <p:nvGrpSpPr>
          <p:cNvPr id="1218" name="Google Shape;1218;p241"/>
          <p:cNvGrpSpPr/>
          <p:nvPr/>
        </p:nvGrpSpPr>
        <p:grpSpPr>
          <a:xfrm>
            <a:off x="5637190" y="623833"/>
            <a:ext cx="6047912" cy="5610345"/>
            <a:chOff x="4147875" y="986011"/>
            <a:chExt cx="3842140" cy="3019074"/>
          </a:xfrm>
        </p:grpSpPr>
        <p:sp>
          <p:nvSpPr>
            <p:cNvPr id="1219" name="Google Shape;1219;p241"/>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0" name="Google Shape;1220;p241"/>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1" name="Google Shape;1221;p241"/>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2" name="Google Shape;1222;p241"/>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p241"/>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p241"/>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5" name="Google Shape;1225;p241"/>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226" name="Google Shape;1226;p241"/>
          <p:cNvPicPr preferRelativeResize="0"/>
          <p:nvPr/>
        </p:nvPicPr>
        <p:blipFill>
          <a:blip r:embed="rId3">
            <a:alphaModFix/>
          </a:blip>
          <a:stretch>
            <a:fillRect/>
          </a:stretch>
        </p:blipFill>
        <p:spPr>
          <a:xfrm>
            <a:off x="5959375" y="918725"/>
            <a:ext cx="5476125" cy="3807650"/>
          </a:xfrm>
          <a:prstGeom prst="rect">
            <a:avLst/>
          </a:prstGeom>
          <a:noFill/>
          <a:ln>
            <a:noFill/>
          </a:ln>
        </p:spPr>
      </p:pic>
      <p:sp>
        <p:nvSpPr>
          <p:cNvPr id="1227" name="Google Shape;1227;p241"/>
          <p:cNvSpPr txBox="1"/>
          <p:nvPr/>
        </p:nvSpPr>
        <p:spPr>
          <a:xfrm>
            <a:off x="335675" y="483900"/>
            <a:ext cx="4695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GR" sz="3000">
                <a:solidFill>
                  <a:schemeClr val="dk1"/>
                </a:solidFill>
              </a:rPr>
              <a:t>Κατανομές Χαρακτηριστικών</a:t>
            </a:r>
            <a:endParaRPr sz="3000"/>
          </a:p>
        </p:txBody>
      </p:sp>
      <p:sp>
        <p:nvSpPr>
          <p:cNvPr id="1228" name="Google Shape;1228;p241"/>
          <p:cNvSpPr txBox="1"/>
          <p:nvPr/>
        </p:nvSpPr>
        <p:spPr>
          <a:xfrm>
            <a:off x="1044625" y="1899025"/>
            <a:ext cx="30000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1"/>
              </a:buClr>
              <a:buSzPts val="1800"/>
              <a:buFont typeface="Arial"/>
              <a:buChar char="●"/>
            </a:pPr>
            <a:r>
              <a:rPr lang="el-GR" sz="1800">
                <a:solidFill>
                  <a:schemeClr val="dk1"/>
                </a:solidFill>
              </a:rPr>
              <a:t>Sex </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Age group</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Education </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Has Insurance</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Income Group</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Race</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Marital Status</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General Health</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Exercise Lately</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Sleep Time</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Smoking</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Heavy Drinker</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Height - Weight</a:t>
            </a:r>
            <a:endParaRPr sz="1800">
              <a:solidFill>
                <a:schemeClr val="dk1"/>
              </a:solidFill>
            </a:endParaRPr>
          </a:p>
          <a:p>
            <a:pPr indent="-342900" lvl="0" marL="457200" rtl="0" algn="l">
              <a:spcBef>
                <a:spcPts val="0"/>
              </a:spcBef>
              <a:spcAft>
                <a:spcPts val="0"/>
              </a:spcAft>
              <a:buClr>
                <a:schemeClr val="accent1"/>
              </a:buClr>
              <a:buSzPts val="1800"/>
              <a:buFont typeface="Arial"/>
              <a:buChar char="●"/>
            </a:pPr>
            <a:r>
              <a:rPr lang="el-GR" sz="1800">
                <a:solidFill>
                  <a:schemeClr val="dk1"/>
                </a:solidFill>
              </a:rPr>
              <a:t>Bmi</a:t>
            </a:r>
            <a:endParaRPr sz="1800">
              <a:solidFill>
                <a:schemeClr val="dk1"/>
              </a:solidFill>
            </a:endParaRPr>
          </a:p>
        </p:txBody>
      </p:sp>
      <p:sp>
        <p:nvSpPr>
          <p:cNvPr id="1229" name="Google Shape;1229;p241"/>
          <p:cNvSpPr txBox="1"/>
          <p:nvPr/>
        </p:nvSpPr>
        <p:spPr>
          <a:xfrm>
            <a:off x="1996925" y="1437325"/>
            <a:ext cx="143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GR" sz="1800">
                <a:solidFill>
                  <a:schemeClr val="dk1"/>
                </a:solidFill>
              </a:rPr>
              <a:t>(</a:t>
            </a:r>
            <a:r>
              <a:rPr lang="el-GR" sz="1800">
                <a:solidFill>
                  <a:schemeClr val="dk1"/>
                </a:solidFill>
              </a:rPr>
              <a:t>Ενδεικτικά)</a:t>
            </a:r>
            <a:r>
              <a:rPr lang="el-GR" sz="1800">
                <a:solidFill>
                  <a:schemeClr val="dk1"/>
                </a:solidFill>
                <a:latin typeface="Hind Vadodara Light"/>
                <a:ea typeface="Hind Vadodara Light"/>
                <a:cs typeface="Hind Vadodara Light"/>
                <a:sym typeface="Hind Vadodara Light"/>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242"/>
          <p:cNvGrpSpPr/>
          <p:nvPr/>
        </p:nvGrpSpPr>
        <p:grpSpPr>
          <a:xfrm>
            <a:off x="752579" y="1714962"/>
            <a:ext cx="5344417" cy="4730889"/>
            <a:chOff x="4147875" y="986011"/>
            <a:chExt cx="3842140" cy="3019074"/>
          </a:xfrm>
        </p:grpSpPr>
        <p:sp>
          <p:nvSpPr>
            <p:cNvPr id="1235" name="Google Shape;1235;p242"/>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6" name="Google Shape;1236;p242"/>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7" name="Google Shape;1237;p242"/>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8" name="Google Shape;1238;p242"/>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9" name="Google Shape;1239;p242"/>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0" name="Google Shape;1240;p242"/>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1" name="Google Shape;1241;p242"/>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42" name="Google Shape;1242;p242"/>
          <p:cNvSpPr txBox="1"/>
          <p:nvPr/>
        </p:nvSpPr>
        <p:spPr>
          <a:xfrm>
            <a:off x="3502500" y="370500"/>
            <a:ext cx="5187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l-GR" sz="3000">
                <a:solidFill>
                  <a:schemeClr val="dk1"/>
                </a:solidFill>
              </a:rPr>
              <a:t>Κατανομές Χαρακτηριστικών αναφορικά με τις κλάσεις</a:t>
            </a:r>
            <a:endParaRPr sz="3000"/>
          </a:p>
        </p:txBody>
      </p:sp>
      <p:pic>
        <p:nvPicPr>
          <p:cNvPr id="1243" name="Google Shape;1243;p242"/>
          <p:cNvPicPr preferRelativeResize="0"/>
          <p:nvPr/>
        </p:nvPicPr>
        <p:blipFill>
          <a:blip r:embed="rId3">
            <a:alphaModFix/>
          </a:blip>
          <a:stretch>
            <a:fillRect/>
          </a:stretch>
        </p:blipFill>
        <p:spPr>
          <a:xfrm>
            <a:off x="1016399" y="1964089"/>
            <a:ext cx="4793373" cy="3055546"/>
          </a:xfrm>
          <a:prstGeom prst="rect">
            <a:avLst/>
          </a:prstGeom>
          <a:noFill/>
          <a:ln>
            <a:noFill/>
          </a:ln>
        </p:spPr>
      </p:pic>
      <p:grpSp>
        <p:nvGrpSpPr>
          <p:cNvPr id="1244" name="Google Shape;1244;p242"/>
          <p:cNvGrpSpPr/>
          <p:nvPr/>
        </p:nvGrpSpPr>
        <p:grpSpPr>
          <a:xfrm>
            <a:off x="7607130" y="2024952"/>
            <a:ext cx="3382217" cy="3826022"/>
            <a:chOff x="3580725" y="2020075"/>
            <a:chExt cx="1344925" cy="1786275"/>
          </a:xfrm>
        </p:grpSpPr>
        <p:sp>
          <p:nvSpPr>
            <p:cNvPr id="1245" name="Google Shape;1245;p242"/>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6" name="Google Shape;1246;p242"/>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7" name="Google Shape;1247;p242"/>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8" name="Google Shape;1248;p242"/>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9" name="Google Shape;1249;p242"/>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250" name="Google Shape;1250;p242"/>
          <p:cNvPicPr preferRelativeResize="0"/>
          <p:nvPr/>
        </p:nvPicPr>
        <p:blipFill>
          <a:blip r:embed="rId4">
            <a:alphaModFix/>
          </a:blip>
          <a:stretch>
            <a:fillRect/>
          </a:stretch>
        </p:blipFill>
        <p:spPr>
          <a:xfrm>
            <a:off x="7858950" y="2213950"/>
            <a:ext cx="2903624" cy="3281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243"/>
          <p:cNvPicPr preferRelativeResize="0"/>
          <p:nvPr/>
        </p:nvPicPr>
        <p:blipFill>
          <a:blip r:embed="rId3">
            <a:alphaModFix/>
          </a:blip>
          <a:stretch>
            <a:fillRect/>
          </a:stretch>
        </p:blipFill>
        <p:spPr>
          <a:xfrm>
            <a:off x="1892000" y="496962"/>
            <a:ext cx="8407999" cy="5864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id="1260" name="Google Shape;1260;p244"/>
          <p:cNvPicPr preferRelativeResize="0"/>
          <p:nvPr/>
        </p:nvPicPr>
        <p:blipFill>
          <a:blip r:embed="rId3">
            <a:alphaModFix/>
          </a:blip>
          <a:stretch>
            <a:fillRect/>
          </a:stretch>
        </p:blipFill>
        <p:spPr>
          <a:xfrm>
            <a:off x="2249400" y="195850"/>
            <a:ext cx="7693198" cy="64662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45"/>
          <p:cNvSpPr txBox="1"/>
          <p:nvPr>
            <p:ph type="ctrTitle"/>
          </p:nvPr>
        </p:nvSpPr>
        <p:spPr>
          <a:xfrm flipH="1">
            <a:off x="6463047" y="3404240"/>
            <a:ext cx="4920300" cy="6045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4900">
                <a:latin typeface="Arial"/>
                <a:ea typeface="Arial"/>
                <a:cs typeface="Arial"/>
                <a:sym typeface="Arial"/>
              </a:rPr>
              <a:t>Preprocessing</a:t>
            </a:r>
            <a:endParaRPr sz="4900">
              <a:latin typeface="Arial"/>
              <a:ea typeface="Arial"/>
              <a:cs typeface="Arial"/>
              <a:sym typeface="Arial"/>
            </a:endParaRPr>
          </a:p>
          <a:p>
            <a:pPr indent="0" lvl="0" marL="0" rtl="0" algn="l">
              <a:spcBef>
                <a:spcPts val="0"/>
              </a:spcBef>
              <a:spcAft>
                <a:spcPts val="0"/>
              </a:spcAft>
              <a:buNone/>
            </a:pPr>
            <a:r>
              <a:rPr lang="el-GR" sz="4900">
                <a:latin typeface="Arial"/>
                <a:ea typeface="Arial"/>
                <a:cs typeface="Arial"/>
                <a:sym typeface="Arial"/>
              </a:rPr>
              <a:t>+Data Balancing</a:t>
            </a:r>
            <a:endParaRPr sz="4900">
              <a:latin typeface="Arial"/>
              <a:ea typeface="Arial"/>
              <a:cs typeface="Arial"/>
              <a:sym typeface="Arial"/>
            </a:endParaRPr>
          </a:p>
        </p:txBody>
      </p:sp>
      <p:sp>
        <p:nvSpPr>
          <p:cNvPr id="1266" name="Google Shape;1266;p245"/>
          <p:cNvSpPr txBox="1"/>
          <p:nvPr>
            <p:ph idx="2" type="title"/>
          </p:nvPr>
        </p:nvSpPr>
        <p:spPr>
          <a:xfrm flipH="1">
            <a:off x="2845100" y="2807772"/>
            <a:ext cx="26667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46"/>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Preprocessing Trials</a:t>
            </a:r>
            <a:endParaRPr sz="3000">
              <a:solidFill>
                <a:schemeClr val="accent2"/>
              </a:solidFill>
              <a:latin typeface="Arial"/>
              <a:ea typeface="Arial"/>
              <a:cs typeface="Arial"/>
              <a:sym typeface="Arial"/>
            </a:endParaRPr>
          </a:p>
        </p:txBody>
      </p:sp>
      <p:sp>
        <p:nvSpPr>
          <p:cNvPr id="1272" name="Google Shape;1272;p246"/>
          <p:cNvSpPr txBox="1"/>
          <p:nvPr>
            <p:ph idx="4294967295" type="ctrTitle"/>
          </p:nvPr>
        </p:nvSpPr>
        <p:spPr>
          <a:xfrm>
            <a:off x="2949900" y="2907500"/>
            <a:ext cx="3091200" cy="77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l-GR" sz="2200">
                <a:latin typeface="Arial"/>
                <a:ea typeface="Arial"/>
                <a:cs typeface="Arial"/>
                <a:sym typeface="Arial"/>
              </a:rPr>
              <a:t>Feature Preprocessing</a:t>
            </a:r>
            <a:endParaRPr sz="2200">
              <a:latin typeface="Arial"/>
              <a:ea typeface="Arial"/>
              <a:cs typeface="Arial"/>
              <a:sym typeface="Arial"/>
            </a:endParaRPr>
          </a:p>
        </p:txBody>
      </p:sp>
      <p:sp>
        <p:nvSpPr>
          <p:cNvPr id="1273" name="Google Shape;1273;p246"/>
          <p:cNvSpPr txBox="1"/>
          <p:nvPr>
            <p:ph idx="4294967295" type="subTitle"/>
          </p:nvPr>
        </p:nvSpPr>
        <p:spPr>
          <a:xfrm>
            <a:off x="2999150" y="3451254"/>
            <a:ext cx="2877600" cy="1606800"/>
          </a:xfrm>
          <a:prstGeom prst="rect">
            <a:avLst/>
          </a:prstGeom>
        </p:spPr>
        <p:txBody>
          <a:bodyPr anchorCtr="0" anchor="t" bIns="121900" lIns="121900" spcFirstLastPara="1" rIns="121900" wrap="square" tIns="121900">
            <a:noAutofit/>
          </a:bodyPr>
          <a:lstStyle/>
          <a:p>
            <a:pPr indent="-342900" lvl="0" marL="457200" rtl="0" algn="l">
              <a:lnSpc>
                <a:spcPct val="100000"/>
              </a:lnSpc>
              <a:spcBef>
                <a:spcPts val="0"/>
              </a:spcBef>
              <a:spcAft>
                <a:spcPts val="0"/>
              </a:spcAft>
              <a:buSzPts val="1800"/>
              <a:buFont typeface="Arial"/>
              <a:buChar char="❏"/>
            </a:pPr>
            <a:r>
              <a:rPr lang="el-GR" sz="1800">
                <a:latin typeface="Arial"/>
                <a:ea typeface="Arial"/>
                <a:cs typeface="Arial"/>
                <a:sym typeface="Arial"/>
              </a:rPr>
              <a:t>Δημιουργία συνθετικών features</a:t>
            </a:r>
            <a:r>
              <a:rPr lang="el-GR" sz="1800">
                <a:latin typeface="Arial"/>
                <a:ea typeface="Arial"/>
                <a:cs typeface="Arial"/>
                <a:sym typeface="Arial"/>
              </a:rPr>
              <a:t>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l-GR" sz="1800">
                <a:latin typeface="Arial"/>
                <a:ea typeface="Arial"/>
                <a:cs typeface="Arial"/>
                <a:sym typeface="Arial"/>
              </a:rPr>
              <a:t>Αφαίρεση περιττών features</a:t>
            </a:r>
            <a:endParaRPr sz="1800">
              <a:latin typeface="Arial"/>
              <a:ea typeface="Arial"/>
              <a:cs typeface="Arial"/>
              <a:sym typeface="Arial"/>
            </a:endParaRPr>
          </a:p>
        </p:txBody>
      </p:sp>
      <p:sp>
        <p:nvSpPr>
          <p:cNvPr id="1274" name="Google Shape;1274;p246"/>
          <p:cNvSpPr txBox="1"/>
          <p:nvPr>
            <p:ph idx="4294967295" type="ctrTitle"/>
          </p:nvPr>
        </p:nvSpPr>
        <p:spPr>
          <a:xfrm>
            <a:off x="6370625" y="1638050"/>
            <a:ext cx="2877600" cy="7773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l-GR" sz="2200">
                <a:latin typeface="Arial"/>
                <a:ea typeface="Arial"/>
                <a:cs typeface="Arial"/>
                <a:sym typeface="Arial"/>
              </a:rPr>
              <a:t>Label </a:t>
            </a:r>
            <a:r>
              <a:rPr lang="el-GR" sz="2200">
                <a:latin typeface="Arial"/>
                <a:ea typeface="Arial"/>
                <a:cs typeface="Arial"/>
                <a:sym typeface="Arial"/>
              </a:rPr>
              <a:t>Preprocessing</a:t>
            </a:r>
            <a:endParaRPr sz="2200">
              <a:latin typeface="Arial"/>
              <a:ea typeface="Arial"/>
              <a:cs typeface="Arial"/>
              <a:sym typeface="Arial"/>
            </a:endParaRPr>
          </a:p>
        </p:txBody>
      </p:sp>
      <p:sp>
        <p:nvSpPr>
          <p:cNvPr id="1275" name="Google Shape;1275;p246"/>
          <p:cNvSpPr txBox="1"/>
          <p:nvPr>
            <p:ph idx="4294967295" type="subTitle"/>
          </p:nvPr>
        </p:nvSpPr>
        <p:spPr>
          <a:xfrm>
            <a:off x="6793775" y="2153375"/>
            <a:ext cx="2454300" cy="1531500"/>
          </a:xfrm>
          <a:prstGeom prst="rect">
            <a:avLst/>
          </a:prstGeom>
        </p:spPr>
        <p:txBody>
          <a:bodyPr anchorCtr="0" anchor="t" bIns="121900" lIns="121900" spcFirstLastPara="1" rIns="121900" wrap="square" tIns="121900">
            <a:noAutofit/>
          </a:bodyPr>
          <a:lstStyle/>
          <a:p>
            <a:pPr indent="-342900" lvl="0" marL="457200" rtl="0" algn="l">
              <a:lnSpc>
                <a:spcPct val="100000"/>
              </a:lnSpc>
              <a:spcBef>
                <a:spcPts val="0"/>
              </a:spcBef>
              <a:spcAft>
                <a:spcPts val="0"/>
              </a:spcAft>
              <a:buSzPts val="1800"/>
              <a:buFont typeface="Arial"/>
              <a:buChar char="❏"/>
            </a:pPr>
            <a:r>
              <a:rPr lang="el-GR" sz="1800">
                <a:latin typeface="Arial"/>
                <a:ea typeface="Arial"/>
                <a:cs typeface="Arial"/>
                <a:sym typeface="Arial"/>
              </a:rPr>
              <a:t>Συγχώνευση προδιαβητικών με διαβητικούς</a:t>
            </a:r>
            <a:endParaRPr sz="1800">
              <a:latin typeface="Arial"/>
              <a:ea typeface="Arial"/>
              <a:cs typeface="Arial"/>
              <a:sym typeface="Arial"/>
            </a:endParaRPr>
          </a:p>
        </p:txBody>
      </p:sp>
      <p:sp>
        <p:nvSpPr>
          <p:cNvPr id="1276" name="Google Shape;1276;p246"/>
          <p:cNvSpPr txBox="1"/>
          <p:nvPr>
            <p:ph idx="4294967295" type="ctrTitle"/>
          </p:nvPr>
        </p:nvSpPr>
        <p:spPr>
          <a:xfrm>
            <a:off x="6245876" y="4260875"/>
            <a:ext cx="3002400" cy="7773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l-GR" sz="2200">
                <a:latin typeface="Arial"/>
                <a:ea typeface="Arial"/>
                <a:cs typeface="Arial"/>
                <a:sym typeface="Arial"/>
              </a:rPr>
              <a:t>Model Preprocessing</a:t>
            </a:r>
            <a:endParaRPr sz="2200">
              <a:latin typeface="Arial"/>
              <a:ea typeface="Arial"/>
              <a:cs typeface="Arial"/>
              <a:sym typeface="Arial"/>
            </a:endParaRPr>
          </a:p>
        </p:txBody>
      </p:sp>
      <p:sp>
        <p:nvSpPr>
          <p:cNvPr id="1277" name="Google Shape;1277;p246"/>
          <p:cNvSpPr txBox="1"/>
          <p:nvPr>
            <p:ph idx="4294967295" type="subTitle"/>
          </p:nvPr>
        </p:nvSpPr>
        <p:spPr>
          <a:xfrm>
            <a:off x="6245875" y="4776050"/>
            <a:ext cx="3258600" cy="1316700"/>
          </a:xfrm>
          <a:prstGeom prst="rect">
            <a:avLst/>
          </a:prstGeom>
        </p:spPr>
        <p:txBody>
          <a:bodyPr anchorCtr="0" anchor="t" bIns="121900" lIns="121900" spcFirstLastPara="1" rIns="121900" wrap="square" tIns="121900">
            <a:noAutofit/>
          </a:bodyPr>
          <a:lstStyle/>
          <a:p>
            <a:pPr indent="-342900" lvl="1" marL="914400" rtl="0" algn="l">
              <a:lnSpc>
                <a:spcPct val="100000"/>
              </a:lnSpc>
              <a:spcBef>
                <a:spcPts val="0"/>
              </a:spcBef>
              <a:spcAft>
                <a:spcPts val="0"/>
              </a:spcAft>
              <a:buClr>
                <a:schemeClr val="dk1"/>
              </a:buClr>
              <a:buSzPts val="1800"/>
              <a:buFont typeface="Arial"/>
              <a:buChar char="❏"/>
            </a:pPr>
            <a:r>
              <a:rPr lang="el-GR" sz="1800">
                <a:latin typeface="Arial"/>
                <a:ea typeface="Arial"/>
                <a:cs typeface="Arial"/>
                <a:sym typeface="Arial"/>
              </a:rPr>
              <a:t>Train/Test split</a:t>
            </a:r>
            <a:endParaRPr sz="1800">
              <a:latin typeface="Arial"/>
              <a:ea typeface="Arial"/>
              <a:cs typeface="Arial"/>
              <a:sym typeface="Arial"/>
            </a:endParaRPr>
          </a:p>
          <a:p>
            <a:pPr indent="-342900" lvl="1" marL="914400" rtl="0" algn="l">
              <a:lnSpc>
                <a:spcPct val="100000"/>
              </a:lnSpc>
              <a:spcBef>
                <a:spcPts val="0"/>
              </a:spcBef>
              <a:spcAft>
                <a:spcPts val="0"/>
              </a:spcAft>
              <a:buClr>
                <a:schemeClr val="dk1"/>
              </a:buClr>
              <a:buSzPts val="1800"/>
              <a:buFont typeface="Arial"/>
              <a:buChar char="❏"/>
            </a:pPr>
            <a:r>
              <a:rPr lang="el-GR" sz="1800">
                <a:latin typeface="Arial"/>
                <a:ea typeface="Arial"/>
                <a:cs typeface="Arial"/>
                <a:sym typeface="Arial"/>
              </a:rPr>
              <a:t>Data balancing (Rare Class Sampling)</a:t>
            </a:r>
            <a:endParaRPr sz="1800">
              <a:latin typeface="Arial"/>
              <a:ea typeface="Arial"/>
              <a:cs typeface="Arial"/>
              <a:sym typeface="Arial"/>
            </a:endParaRPr>
          </a:p>
          <a:p>
            <a:pPr indent="-342900" lvl="1" marL="914400" rtl="0" algn="l">
              <a:lnSpc>
                <a:spcPct val="100000"/>
              </a:lnSpc>
              <a:spcBef>
                <a:spcPts val="0"/>
              </a:spcBef>
              <a:spcAft>
                <a:spcPts val="0"/>
              </a:spcAft>
              <a:buClr>
                <a:schemeClr val="dk1"/>
              </a:buClr>
              <a:buSzPts val="1800"/>
              <a:buFont typeface="Arial"/>
              <a:buChar char="❏"/>
            </a:pPr>
            <a:r>
              <a:rPr lang="el-GR" sz="1800">
                <a:latin typeface="Arial"/>
                <a:ea typeface="Arial"/>
                <a:cs typeface="Arial"/>
                <a:sym typeface="Arial"/>
              </a:rPr>
              <a:t>Scaling/shuffling</a:t>
            </a:r>
            <a:endParaRPr sz="1800">
              <a:latin typeface="Arial"/>
              <a:ea typeface="Arial"/>
              <a:cs typeface="Arial"/>
              <a:sym typeface="Arial"/>
            </a:endParaRPr>
          </a:p>
        </p:txBody>
      </p:sp>
      <p:sp>
        <p:nvSpPr>
          <p:cNvPr id="1278" name="Google Shape;1278;p246"/>
          <p:cNvSpPr/>
          <p:nvPr/>
        </p:nvSpPr>
        <p:spPr>
          <a:xfrm rot="10800000">
            <a:off x="-1218868" y="3194846"/>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9" name="Google Shape;1279;p246"/>
          <p:cNvSpPr/>
          <p:nvPr/>
        </p:nvSpPr>
        <p:spPr>
          <a:xfrm>
            <a:off x="1093400" y="2971800"/>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0" name="Google Shape;1280;p246"/>
          <p:cNvSpPr/>
          <p:nvPr/>
        </p:nvSpPr>
        <p:spPr>
          <a:xfrm>
            <a:off x="1293182" y="3169400"/>
            <a:ext cx="1212000" cy="11988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1" name="Google Shape;1281;p246"/>
          <p:cNvSpPr/>
          <p:nvPr/>
        </p:nvSpPr>
        <p:spPr>
          <a:xfrm flipH="1" rot="10800000">
            <a:off x="9854090" y="1835346"/>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2" name="Google Shape;1282;p246"/>
          <p:cNvSpPr/>
          <p:nvPr/>
        </p:nvSpPr>
        <p:spPr>
          <a:xfrm flipH="1">
            <a:off x="9504557" y="1612300"/>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3" name="Google Shape;1283;p246"/>
          <p:cNvSpPr/>
          <p:nvPr/>
        </p:nvSpPr>
        <p:spPr>
          <a:xfrm flipH="1">
            <a:off x="9704376" y="1809900"/>
            <a:ext cx="1212000" cy="11988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4" name="Google Shape;1284;p246"/>
          <p:cNvSpPr/>
          <p:nvPr/>
        </p:nvSpPr>
        <p:spPr>
          <a:xfrm flipH="1" rot="10800000">
            <a:off x="9854090" y="4382446"/>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5" name="Google Shape;1285;p246"/>
          <p:cNvSpPr/>
          <p:nvPr/>
        </p:nvSpPr>
        <p:spPr>
          <a:xfrm flipH="1">
            <a:off x="9504557" y="4159400"/>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6" name="Google Shape;1286;p246"/>
          <p:cNvSpPr/>
          <p:nvPr/>
        </p:nvSpPr>
        <p:spPr>
          <a:xfrm flipH="1">
            <a:off x="9704376" y="4357000"/>
            <a:ext cx="1212000" cy="11988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87" name="Google Shape;1287;p246"/>
          <p:cNvGrpSpPr/>
          <p:nvPr/>
        </p:nvGrpSpPr>
        <p:grpSpPr>
          <a:xfrm>
            <a:off x="1571505" y="3451240"/>
            <a:ext cx="655336" cy="635142"/>
            <a:chOff x="2685825" y="840375"/>
            <a:chExt cx="481900" cy="481825"/>
          </a:xfrm>
        </p:grpSpPr>
        <p:sp>
          <p:nvSpPr>
            <p:cNvPr id="1288" name="Google Shape;1288;p24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289" name="Google Shape;1289;p24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highlight>
                  <a:schemeClr val="lt1"/>
                </a:highlight>
              </a:endParaRPr>
            </a:p>
          </p:txBody>
        </p:sp>
      </p:grpSp>
      <p:grpSp>
        <p:nvGrpSpPr>
          <p:cNvPr id="1290" name="Google Shape;1290;p246"/>
          <p:cNvGrpSpPr/>
          <p:nvPr/>
        </p:nvGrpSpPr>
        <p:grpSpPr>
          <a:xfrm>
            <a:off x="10063062" y="2163982"/>
            <a:ext cx="494642" cy="490546"/>
            <a:chOff x="3271200" y="4992125"/>
            <a:chExt cx="481825" cy="481825"/>
          </a:xfrm>
        </p:grpSpPr>
        <p:sp>
          <p:nvSpPr>
            <p:cNvPr id="1291" name="Google Shape;1291;p24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2" name="Google Shape;1292;p24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3" name="Google Shape;1293;p24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94" name="Google Shape;1294;p246"/>
          <p:cNvGrpSpPr/>
          <p:nvPr/>
        </p:nvGrpSpPr>
        <p:grpSpPr>
          <a:xfrm>
            <a:off x="10095963" y="4675461"/>
            <a:ext cx="428821" cy="561904"/>
            <a:chOff x="3342725" y="2620775"/>
            <a:chExt cx="338775" cy="481825"/>
          </a:xfrm>
        </p:grpSpPr>
        <p:sp>
          <p:nvSpPr>
            <p:cNvPr id="1295" name="Google Shape;1295;p24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6" name="Google Shape;1296;p24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7" name="Google Shape;1297;p24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47"/>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Data Balancing</a:t>
            </a:r>
            <a:endParaRPr sz="3000">
              <a:latin typeface="Arial"/>
              <a:ea typeface="Arial"/>
              <a:cs typeface="Arial"/>
              <a:sym typeface="Arial"/>
            </a:endParaRPr>
          </a:p>
        </p:txBody>
      </p:sp>
      <p:sp>
        <p:nvSpPr>
          <p:cNvPr id="1303" name="Google Shape;1303;p247"/>
          <p:cNvSpPr txBox="1"/>
          <p:nvPr/>
        </p:nvSpPr>
        <p:spPr>
          <a:xfrm>
            <a:off x="771350" y="1542675"/>
            <a:ext cx="11135100" cy="50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GR" sz="2400">
                <a:solidFill>
                  <a:schemeClr val="dk1"/>
                </a:solidFill>
              </a:rPr>
              <a:t>Η πρόκληση με τα μη ισορροπημένα σύνολα δεδομένων είναι ότι οι περισσότερες τεχνικές μηχανικής μάθησης θα αγνοήσουν τη κλάση μειοψηφίας και στη συνέχεια θα έχουν κακή απόδοση σε αυτή, ενω υπάρχει πιθανότητα να αποτελεί και μια απο τις σημαντικότερες κλάσεις.</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l-GR" sz="2400">
                <a:solidFill>
                  <a:schemeClr val="dk1"/>
                </a:solidFill>
              </a:rPr>
              <a:t>Για να το πετύχουμε αυτό εφαρμόσαμε 4 συγκεκριμένες τεχνικές:</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Smote</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Undersampling</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Rare Class Sampling*</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Merging Datasets*</a:t>
            </a:r>
            <a:endParaRPr sz="2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48"/>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Data Balancing</a:t>
            </a:r>
            <a:endParaRPr sz="3000">
              <a:latin typeface="Arial"/>
              <a:ea typeface="Arial"/>
              <a:cs typeface="Arial"/>
              <a:sym typeface="Arial"/>
            </a:endParaRPr>
          </a:p>
          <a:p>
            <a:pPr indent="0" lvl="0" marL="0" rtl="0" algn="ctr">
              <a:spcBef>
                <a:spcPts val="0"/>
              </a:spcBef>
              <a:spcAft>
                <a:spcPts val="0"/>
              </a:spcAft>
              <a:buNone/>
            </a:pPr>
            <a:r>
              <a:t/>
            </a:r>
            <a:endParaRPr/>
          </a:p>
        </p:txBody>
      </p:sp>
      <p:sp>
        <p:nvSpPr>
          <p:cNvPr id="1309" name="Google Shape;1309;p248"/>
          <p:cNvSpPr txBox="1"/>
          <p:nvPr>
            <p:ph idx="4294967295" type="ctrTitle"/>
          </p:nvPr>
        </p:nvSpPr>
        <p:spPr>
          <a:xfrm>
            <a:off x="3093575" y="1843850"/>
            <a:ext cx="2681700" cy="77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l-GR" sz="2400">
                <a:latin typeface="Arial"/>
                <a:ea typeface="Arial"/>
                <a:cs typeface="Arial"/>
                <a:sym typeface="Arial"/>
              </a:rPr>
              <a:t>SMOTE</a:t>
            </a:r>
            <a:endParaRPr sz="2400">
              <a:latin typeface="Arial"/>
              <a:ea typeface="Arial"/>
              <a:cs typeface="Arial"/>
              <a:sym typeface="Arial"/>
            </a:endParaRPr>
          </a:p>
        </p:txBody>
      </p:sp>
      <p:sp>
        <p:nvSpPr>
          <p:cNvPr id="1310" name="Google Shape;1310;p248"/>
          <p:cNvSpPr txBox="1"/>
          <p:nvPr>
            <p:ph idx="4294967295" type="subTitle"/>
          </p:nvPr>
        </p:nvSpPr>
        <p:spPr>
          <a:xfrm>
            <a:off x="3142825" y="2387604"/>
            <a:ext cx="2877600" cy="16068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2100"/>
              </a:spcAft>
              <a:buNone/>
            </a:pPr>
            <a:r>
              <a:rPr lang="el-GR" sz="1800">
                <a:latin typeface="Arial"/>
                <a:ea typeface="Arial"/>
                <a:cs typeface="Arial"/>
                <a:sym typeface="Arial"/>
              </a:rPr>
              <a:t>Μέθοδος oversampling του minority Class → Data Augmentation</a:t>
            </a:r>
            <a:endParaRPr sz="1800">
              <a:latin typeface="Arial"/>
              <a:ea typeface="Arial"/>
              <a:cs typeface="Arial"/>
              <a:sym typeface="Arial"/>
            </a:endParaRPr>
          </a:p>
        </p:txBody>
      </p:sp>
      <p:sp>
        <p:nvSpPr>
          <p:cNvPr id="1311" name="Google Shape;1311;p248"/>
          <p:cNvSpPr txBox="1"/>
          <p:nvPr>
            <p:ph idx="4294967295" type="ctrTitle"/>
          </p:nvPr>
        </p:nvSpPr>
        <p:spPr>
          <a:xfrm>
            <a:off x="6118626" y="1843850"/>
            <a:ext cx="3117600" cy="7773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l-GR" sz="2400">
                <a:latin typeface="Arial"/>
                <a:ea typeface="Arial"/>
                <a:cs typeface="Arial"/>
                <a:sym typeface="Arial"/>
              </a:rPr>
              <a:t>Rare Class Sampling</a:t>
            </a:r>
            <a:endParaRPr sz="2400">
              <a:latin typeface="Arial"/>
              <a:ea typeface="Arial"/>
              <a:cs typeface="Arial"/>
              <a:sym typeface="Arial"/>
            </a:endParaRPr>
          </a:p>
        </p:txBody>
      </p:sp>
      <p:sp>
        <p:nvSpPr>
          <p:cNvPr id="1312" name="Google Shape;1312;p248"/>
          <p:cNvSpPr txBox="1"/>
          <p:nvPr>
            <p:ph idx="4294967295" type="subTitle"/>
          </p:nvPr>
        </p:nvSpPr>
        <p:spPr>
          <a:xfrm>
            <a:off x="6869000" y="2354088"/>
            <a:ext cx="2877600" cy="15315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2100"/>
              </a:spcAft>
              <a:buNone/>
            </a:pPr>
            <a:r>
              <a:rPr lang="el-GR" sz="1800">
                <a:latin typeface="Arial"/>
                <a:ea typeface="Arial"/>
                <a:cs typeface="Arial"/>
                <a:sym typeface="Arial"/>
              </a:rPr>
              <a:t>Μέθοδος oversampling του minority Class → Data Augmentation</a:t>
            </a:r>
            <a:endParaRPr sz="1800">
              <a:latin typeface="Arial"/>
              <a:ea typeface="Arial"/>
              <a:cs typeface="Arial"/>
              <a:sym typeface="Arial"/>
            </a:endParaRPr>
          </a:p>
        </p:txBody>
      </p:sp>
      <p:sp>
        <p:nvSpPr>
          <p:cNvPr id="1313" name="Google Shape;1313;p248"/>
          <p:cNvSpPr/>
          <p:nvPr/>
        </p:nvSpPr>
        <p:spPr>
          <a:xfrm rot="10800000">
            <a:off x="-1075193" y="2131196"/>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4" name="Google Shape;1314;p248"/>
          <p:cNvSpPr/>
          <p:nvPr/>
        </p:nvSpPr>
        <p:spPr>
          <a:xfrm>
            <a:off x="1237075" y="1908150"/>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5" name="Google Shape;1315;p248"/>
          <p:cNvSpPr/>
          <p:nvPr/>
        </p:nvSpPr>
        <p:spPr>
          <a:xfrm>
            <a:off x="1436857" y="2105750"/>
            <a:ext cx="1212000" cy="11988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6" name="Google Shape;1316;p248"/>
          <p:cNvSpPr/>
          <p:nvPr/>
        </p:nvSpPr>
        <p:spPr>
          <a:xfrm flipH="1" rot="10800000">
            <a:off x="9853165" y="2066883"/>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7" name="Google Shape;1317;p248"/>
          <p:cNvSpPr/>
          <p:nvPr/>
        </p:nvSpPr>
        <p:spPr>
          <a:xfrm flipH="1">
            <a:off x="9503632" y="1843838"/>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8" name="Google Shape;1318;p248"/>
          <p:cNvSpPr/>
          <p:nvPr/>
        </p:nvSpPr>
        <p:spPr>
          <a:xfrm flipH="1">
            <a:off x="9703451" y="2041438"/>
            <a:ext cx="1212000" cy="11988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9" name="Google Shape;1319;p248"/>
          <p:cNvSpPr txBox="1"/>
          <p:nvPr>
            <p:ph idx="4294967295" type="ctrTitle"/>
          </p:nvPr>
        </p:nvSpPr>
        <p:spPr>
          <a:xfrm>
            <a:off x="3093575" y="3881075"/>
            <a:ext cx="2681700" cy="77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l-GR" sz="2400">
                <a:latin typeface="Arial"/>
                <a:ea typeface="Arial"/>
                <a:cs typeface="Arial"/>
                <a:sym typeface="Arial"/>
              </a:rPr>
              <a:t>Undersampling</a:t>
            </a:r>
            <a:endParaRPr sz="2400">
              <a:latin typeface="Arial"/>
              <a:ea typeface="Arial"/>
              <a:cs typeface="Arial"/>
              <a:sym typeface="Arial"/>
            </a:endParaRPr>
          </a:p>
        </p:txBody>
      </p:sp>
      <p:sp>
        <p:nvSpPr>
          <p:cNvPr id="1320" name="Google Shape;1320;p248"/>
          <p:cNvSpPr txBox="1"/>
          <p:nvPr>
            <p:ph idx="4294967295" type="subTitle"/>
          </p:nvPr>
        </p:nvSpPr>
        <p:spPr>
          <a:xfrm>
            <a:off x="3142825" y="4424829"/>
            <a:ext cx="2877600" cy="16068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2100"/>
              </a:spcAft>
              <a:buNone/>
            </a:pPr>
            <a:r>
              <a:rPr lang="el-GR" sz="1800">
                <a:latin typeface="Arial"/>
                <a:ea typeface="Arial"/>
                <a:cs typeface="Arial"/>
                <a:sym typeface="Arial"/>
              </a:rPr>
              <a:t>Τυχαία επιλογή κατάλληλου αριθμού δειγμάτων του majority class</a:t>
            </a:r>
            <a:r>
              <a:rPr lang="el-GR" sz="1800">
                <a:latin typeface="Arial"/>
                <a:ea typeface="Arial"/>
                <a:cs typeface="Arial"/>
                <a:sym typeface="Arial"/>
              </a:rPr>
              <a:t> </a:t>
            </a:r>
            <a:endParaRPr sz="1800">
              <a:latin typeface="Arial"/>
              <a:ea typeface="Arial"/>
              <a:cs typeface="Arial"/>
              <a:sym typeface="Arial"/>
            </a:endParaRPr>
          </a:p>
        </p:txBody>
      </p:sp>
      <p:sp>
        <p:nvSpPr>
          <p:cNvPr id="1321" name="Google Shape;1321;p248"/>
          <p:cNvSpPr/>
          <p:nvPr/>
        </p:nvSpPr>
        <p:spPr>
          <a:xfrm rot="10800000">
            <a:off x="-1075193" y="4168421"/>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2" name="Google Shape;1322;p248"/>
          <p:cNvSpPr/>
          <p:nvPr/>
        </p:nvSpPr>
        <p:spPr>
          <a:xfrm>
            <a:off x="1237075" y="3945375"/>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3" name="Google Shape;1323;p248"/>
          <p:cNvSpPr/>
          <p:nvPr/>
        </p:nvSpPr>
        <p:spPr>
          <a:xfrm>
            <a:off x="1436857" y="4142975"/>
            <a:ext cx="1212000" cy="11988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4" name="Google Shape;1324;p248"/>
          <p:cNvSpPr txBox="1"/>
          <p:nvPr>
            <p:ph idx="4294967295" type="ctrTitle"/>
          </p:nvPr>
        </p:nvSpPr>
        <p:spPr>
          <a:xfrm>
            <a:off x="6575150" y="3867938"/>
            <a:ext cx="2715300" cy="7773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l-GR" sz="2400">
                <a:latin typeface="Arial"/>
                <a:ea typeface="Arial"/>
                <a:cs typeface="Arial"/>
                <a:sym typeface="Arial"/>
              </a:rPr>
              <a:t>Merging Datasets</a:t>
            </a:r>
            <a:endParaRPr sz="2400">
              <a:latin typeface="Arial"/>
              <a:ea typeface="Arial"/>
              <a:cs typeface="Arial"/>
              <a:sym typeface="Arial"/>
            </a:endParaRPr>
          </a:p>
        </p:txBody>
      </p:sp>
      <p:sp>
        <p:nvSpPr>
          <p:cNvPr id="1325" name="Google Shape;1325;p248"/>
          <p:cNvSpPr txBox="1"/>
          <p:nvPr>
            <p:ph idx="4294967295" type="subTitle"/>
          </p:nvPr>
        </p:nvSpPr>
        <p:spPr>
          <a:xfrm>
            <a:off x="6446138" y="4390838"/>
            <a:ext cx="2877600" cy="1531500"/>
          </a:xfrm>
          <a:prstGeom prst="rect">
            <a:avLst/>
          </a:prstGeom>
        </p:spPr>
        <p:txBody>
          <a:bodyPr anchorCtr="0" anchor="t" bIns="121900" lIns="121900" spcFirstLastPara="1" rIns="121900" wrap="square" tIns="121900">
            <a:noAutofit/>
          </a:bodyPr>
          <a:lstStyle/>
          <a:p>
            <a:pPr indent="0" lvl="0" marL="0" rtl="0" algn="r">
              <a:lnSpc>
                <a:spcPct val="100000"/>
              </a:lnSpc>
              <a:spcBef>
                <a:spcPts val="0"/>
              </a:spcBef>
              <a:spcAft>
                <a:spcPts val="2100"/>
              </a:spcAft>
              <a:buNone/>
            </a:pPr>
            <a:r>
              <a:rPr lang="el-GR" sz="1800">
                <a:latin typeface="Arial"/>
                <a:ea typeface="Arial"/>
                <a:cs typeface="Arial"/>
                <a:sym typeface="Arial"/>
              </a:rPr>
              <a:t>Merge</a:t>
            </a:r>
            <a:r>
              <a:rPr lang="el-GR" sz="1800">
                <a:latin typeface="Arial"/>
                <a:ea typeface="Arial"/>
                <a:cs typeface="Arial"/>
                <a:sym typeface="Arial"/>
              </a:rPr>
              <a:t> Datasets μόνο πάνω στο minority class</a:t>
            </a:r>
            <a:r>
              <a:rPr lang="el-GR" sz="1800">
                <a:latin typeface="Arial"/>
                <a:ea typeface="Arial"/>
                <a:cs typeface="Arial"/>
                <a:sym typeface="Arial"/>
              </a:rPr>
              <a:t> </a:t>
            </a:r>
            <a:endParaRPr sz="1800">
              <a:latin typeface="Arial"/>
              <a:ea typeface="Arial"/>
              <a:cs typeface="Arial"/>
              <a:sym typeface="Arial"/>
            </a:endParaRPr>
          </a:p>
        </p:txBody>
      </p:sp>
      <p:sp>
        <p:nvSpPr>
          <p:cNvPr id="1326" name="Google Shape;1326;p248"/>
          <p:cNvSpPr/>
          <p:nvPr/>
        </p:nvSpPr>
        <p:spPr>
          <a:xfrm flipH="1" rot="10800000">
            <a:off x="9896315" y="4065233"/>
            <a:ext cx="3574335" cy="11479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7" name="Google Shape;1327;p248"/>
          <p:cNvSpPr/>
          <p:nvPr/>
        </p:nvSpPr>
        <p:spPr>
          <a:xfrm flipH="1">
            <a:off x="9546782" y="3842188"/>
            <a:ext cx="1611600" cy="15939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8" name="Google Shape;1328;p248"/>
          <p:cNvSpPr/>
          <p:nvPr/>
        </p:nvSpPr>
        <p:spPr>
          <a:xfrm flipH="1">
            <a:off x="9746601" y="4039788"/>
            <a:ext cx="1212000" cy="1198800"/>
          </a:xfrm>
          <a:prstGeom prst="ellipse">
            <a:avLst/>
          </a:prstGeom>
          <a:solidFill>
            <a:srgbClr val="F1C232"/>
          </a:solidFill>
          <a:ln cap="flat" cmpd="sng" w="76200">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9" name="Google Shape;1329;p248"/>
          <p:cNvSpPr/>
          <p:nvPr/>
        </p:nvSpPr>
        <p:spPr>
          <a:xfrm>
            <a:off x="10090326" y="4375525"/>
            <a:ext cx="546784" cy="527253"/>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0" name="Google Shape;1330;p248"/>
          <p:cNvGrpSpPr/>
          <p:nvPr/>
        </p:nvGrpSpPr>
        <p:grpSpPr>
          <a:xfrm>
            <a:off x="9981749" y="2354112"/>
            <a:ext cx="655340" cy="573471"/>
            <a:chOff x="-63250675" y="3744075"/>
            <a:chExt cx="320350" cy="318100"/>
          </a:xfrm>
        </p:grpSpPr>
        <p:sp>
          <p:nvSpPr>
            <p:cNvPr id="1331" name="Google Shape;1331;p24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248"/>
          <p:cNvSpPr/>
          <p:nvPr/>
        </p:nvSpPr>
        <p:spPr>
          <a:xfrm>
            <a:off x="1732050" y="2441475"/>
            <a:ext cx="621662" cy="527247"/>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248"/>
          <p:cNvGrpSpPr/>
          <p:nvPr/>
        </p:nvGrpSpPr>
        <p:grpSpPr>
          <a:xfrm>
            <a:off x="1769499" y="4478696"/>
            <a:ext cx="546762" cy="527259"/>
            <a:chOff x="-41530375" y="3218800"/>
            <a:chExt cx="319800" cy="315875"/>
          </a:xfrm>
        </p:grpSpPr>
        <p:sp>
          <p:nvSpPr>
            <p:cNvPr id="1336" name="Google Shape;1336;p24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249"/>
          <p:cNvSpPr txBox="1"/>
          <p:nvPr>
            <p:ph type="ctrTitle"/>
          </p:nvPr>
        </p:nvSpPr>
        <p:spPr>
          <a:xfrm flipH="1">
            <a:off x="3635975" y="3862975"/>
            <a:ext cx="5372400" cy="104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latin typeface="Arial"/>
                <a:ea typeface="Arial"/>
                <a:cs typeface="Arial"/>
                <a:sym typeface="Arial"/>
              </a:rPr>
              <a:t>Ταξινομητές</a:t>
            </a:r>
            <a:endParaRPr>
              <a:latin typeface="Arial"/>
              <a:ea typeface="Arial"/>
              <a:cs typeface="Arial"/>
              <a:sym typeface="Arial"/>
            </a:endParaRPr>
          </a:p>
        </p:txBody>
      </p:sp>
      <p:sp>
        <p:nvSpPr>
          <p:cNvPr id="1343" name="Google Shape;1343;p249"/>
          <p:cNvSpPr txBox="1"/>
          <p:nvPr>
            <p:ph idx="2" type="title"/>
          </p:nvPr>
        </p:nvSpPr>
        <p:spPr>
          <a:xfrm flipH="1">
            <a:off x="4602100" y="1801794"/>
            <a:ext cx="29877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232"/>
          <p:cNvSpPr txBox="1"/>
          <p:nvPr>
            <p:ph idx="18"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a:t>TABLE OF CONTENTS</a:t>
            </a:r>
            <a:endParaRPr/>
          </a:p>
        </p:txBody>
      </p:sp>
      <p:sp>
        <p:nvSpPr>
          <p:cNvPr id="1121" name="Google Shape;1121;p232"/>
          <p:cNvSpPr txBox="1"/>
          <p:nvPr>
            <p:ph type="ctrTitle"/>
          </p:nvPr>
        </p:nvSpPr>
        <p:spPr>
          <a:xfrm flipH="1">
            <a:off x="-615650" y="2225595"/>
            <a:ext cx="33387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000">
                <a:latin typeface="Arial"/>
                <a:ea typeface="Arial"/>
                <a:cs typeface="Arial"/>
                <a:sym typeface="Arial"/>
              </a:rPr>
              <a:t>Εισαγωγή</a:t>
            </a:r>
            <a:endParaRPr sz="2100">
              <a:latin typeface="Arial"/>
              <a:ea typeface="Arial"/>
              <a:cs typeface="Arial"/>
              <a:sym typeface="Arial"/>
            </a:endParaRPr>
          </a:p>
        </p:txBody>
      </p:sp>
      <p:sp>
        <p:nvSpPr>
          <p:cNvPr id="1122" name="Google Shape;1122;p232"/>
          <p:cNvSpPr txBox="1"/>
          <p:nvPr>
            <p:ph idx="3" type="ctrTitle"/>
          </p:nvPr>
        </p:nvSpPr>
        <p:spPr>
          <a:xfrm flipH="1">
            <a:off x="2646052" y="2225060"/>
            <a:ext cx="31797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000">
                <a:latin typeface="Arial"/>
                <a:ea typeface="Arial"/>
                <a:cs typeface="Arial"/>
                <a:sym typeface="Arial"/>
              </a:rPr>
              <a:t>Περιγραφή</a:t>
            </a:r>
            <a:r>
              <a:rPr lang="el-GR" sz="2000">
                <a:latin typeface="Arial"/>
                <a:ea typeface="Arial"/>
                <a:cs typeface="Arial"/>
                <a:sym typeface="Arial"/>
              </a:rPr>
              <a:t> Δεδομένων</a:t>
            </a:r>
            <a:endParaRPr sz="2000">
              <a:latin typeface="Arial"/>
              <a:ea typeface="Arial"/>
              <a:cs typeface="Arial"/>
              <a:sym typeface="Arial"/>
            </a:endParaRPr>
          </a:p>
        </p:txBody>
      </p:sp>
      <p:sp>
        <p:nvSpPr>
          <p:cNvPr id="1123" name="Google Shape;1123;p232"/>
          <p:cNvSpPr txBox="1"/>
          <p:nvPr>
            <p:ph idx="6" type="ctrTitle"/>
          </p:nvPr>
        </p:nvSpPr>
        <p:spPr>
          <a:xfrm flipH="1">
            <a:off x="5863467" y="2233470"/>
            <a:ext cx="32709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1900">
                <a:latin typeface="Arial"/>
                <a:ea typeface="Arial"/>
                <a:cs typeface="Arial"/>
                <a:sym typeface="Arial"/>
              </a:rPr>
              <a:t>E.D.A (Explanatory Data Analysis)</a:t>
            </a:r>
            <a:endParaRPr sz="1900">
              <a:latin typeface="Arial"/>
              <a:ea typeface="Arial"/>
              <a:cs typeface="Arial"/>
              <a:sym typeface="Arial"/>
            </a:endParaRPr>
          </a:p>
        </p:txBody>
      </p:sp>
      <p:sp>
        <p:nvSpPr>
          <p:cNvPr id="1124" name="Google Shape;1124;p232"/>
          <p:cNvSpPr txBox="1"/>
          <p:nvPr>
            <p:ph idx="2" type="title"/>
          </p:nvPr>
        </p:nvSpPr>
        <p:spPr>
          <a:xfrm>
            <a:off x="700882" y="1562768"/>
            <a:ext cx="7056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01</a:t>
            </a:r>
            <a:endParaRPr sz="3200">
              <a:latin typeface="Arial"/>
              <a:ea typeface="Arial"/>
              <a:cs typeface="Arial"/>
              <a:sym typeface="Arial"/>
            </a:endParaRPr>
          </a:p>
        </p:txBody>
      </p:sp>
      <p:sp>
        <p:nvSpPr>
          <p:cNvPr id="1125" name="Google Shape;1125;p232"/>
          <p:cNvSpPr txBox="1"/>
          <p:nvPr>
            <p:ph idx="5" type="title"/>
          </p:nvPr>
        </p:nvSpPr>
        <p:spPr>
          <a:xfrm>
            <a:off x="3604349" y="1562157"/>
            <a:ext cx="1263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02</a:t>
            </a:r>
            <a:endParaRPr sz="3200">
              <a:latin typeface="Arial"/>
              <a:ea typeface="Arial"/>
              <a:cs typeface="Arial"/>
              <a:sym typeface="Arial"/>
            </a:endParaRPr>
          </a:p>
        </p:txBody>
      </p:sp>
      <p:sp>
        <p:nvSpPr>
          <p:cNvPr id="1126" name="Google Shape;1126;p232"/>
          <p:cNvSpPr txBox="1"/>
          <p:nvPr>
            <p:ph idx="8" type="title"/>
          </p:nvPr>
        </p:nvSpPr>
        <p:spPr>
          <a:xfrm>
            <a:off x="6796767" y="1562768"/>
            <a:ext cx="1404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03</a:t>
            </a:r>
            <a:endParaRPr sz="3200">
              <a:latin typeface="Arial"/>
              <a:ea typeface="Arial"/>
              <a:cs typeface="Arial"/>
              <a:sym typeface="Arial"/>
            </a:endParaRPr>
          </a:p>
        </p:txBody>
      </p:sp>
      <p:sp>
        <p:nvSpPr>
          <p:cNvPr id="1127" name="Google Shape;1127;p232"/>
          <p:cNvSpPr txBox="1"/>
          <p:nvPr>
            <p:ph idx="6" type="ctrTitle"/>
          </p:nvPr>
        </p:nvSpPr>
        <p:spPr>
          <a:xfrm flipH="1">
            <a:off x="9054692" y="2233483"/>
            <a:ext cx="32709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000">
                <a:latin typeface="Arial"/>
                <a:ea typeface="Arial"/>
                <a:cs typeface="Arial"/>
                <a:sym typeface="Arial"/>
              </a:rPr>
              <a:t>Preprocessing + Data Balancing</a:t>
            </a:r>
            <a:endParaRPr sz="2000">
              <a:latin typeface="Arial"/>
              <a:ea typeface="Arial"/>
              <a:cs typeface="Arial"/>
              <a:sym typeface="Arial"/>
            </a:endParaRPr>
          </a:p>
        </p:txBody>
      </p:sp>
      <p:sp>
        <p:nvSpPr>
          <p:cNvPr id="1128" name="Google Shape;1128;p232"/>
          <p:cNvSpPr txBox="1"/>
          <p:nvPr>
            <p:ph idx="8" type="title"/>
          </p:nvPr>
        </p:nvSpPr>
        <p:spPr>
          <a:xfrm>
            <a:off x="9987992" y="1562781"/>
            <a:ext cx="1404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04</a:t>
            </a:r>
            <a:endParaRPr sz="3200">
              <a:latin typeface="Arial"/>
              <a:ea typeface="Arial"/>
              <a:cs typeface="Arial"/>
              <a:sym typeface="Arial"/>
            </a:endParaRPr>
          </a:p>
        </p:txBody>
      </p:sp>
      <p:sp>
        <p:nvSpPr>
          <p:cNvPr id="1129" name="Google Shape;1129;p232"/>
          <p:cNvSpPr txBox="1"/>
          <p:nvPr>
            <p:ph idx="3" type="ctrTitle"/>
          </p:nvPr>
        </p:nvSpPr>
        <p:spPr>
          <a:xfrm flipH="1">
            <a:off x="1256227" y="3985360"/>
            <a:ext cx="31797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000">
                <a:latin typeface="Arial"/>
                <a:ea typeface="Arial"/>
                <a:cs typeface="Arial"/>
                <a:sym typeface="Arial"/>
              </a:rPr>
              <a:t>Ταξινομητές</a:t>
            </a:r>
            <a:endParaRPr sz="2000">
              <a:latin typeface="Arial"/>
              <a:ea typeface="Arial"/>
              <a:cs typeface="Arial"/>
              <a:sym typeface="Arial"/>
            </a:endParaRPr>
          </a:p>
        </p:txBody>
      </p:sp>
      <p:sp>
        <p:nvSpPr>
          <p:cNvPr id="1130" name="Google Shape;1130;p232"/>
          <p:cNvSpPr txBox="1"/>
          <p:nvPr>
            <p:ph idx="6" type="ctrTitle"/>
          </p:nvPr>
        </p:nvSpPr>
        <p:spPr>
          <a:xfrm flipH="1">
            <a:off x="4473642" y="3993770"/>
            <a:ext cx="32709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000">
                <a:latin typeface="Arial"/>
                <a:ea typeface="Arial"/>
                <a:cs typeface="Arial"/>
                <a:sym typeface="Arial"/>
              </a:rPr>
              <a:t>Πειράματα</a:t>
            </a:r>
            <a:endParaRPr sz="2000">
              <a:latin typeface="Arial"/>
              <a:ea typeface="Arial"/>
              <a:cs typeface="Arial"/>
              <a:sym typeface="Arial"/>
            </a:endParaRPr>
          </a:p>
        </p:txBody>
      </p:sp>
      <p:sp>
        <p:nvSpPr>
          <p:cNvPr id="1131" name="Google Shape;1131;p232"/>
          <p:cNvSpPr txBox="1"/>
          <p:nvPr>
            <p:ph idx="5" type="title"/>
          </p:nvPr>
        </p:nvSpPr>
        <p:spPr>
          <a:xfrm>
            <a:off x="2214524" y="3322457"/>
            <a:ext cx="1263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05</a:t>
            </a:r>
            <a:endParaRPr sz="3200">
              <a:latin typeface="Arial"/>
              <a:ea typeface="Arial"/>
              <a:cs typeface="Arial"/>
              <a:sym typeface="Arial"/>
            </a:endParaRPr>
          </a:p>
        </p:txBody>
      </p:sp>
      <p:sp>
        <p:nvSpPr>
          <p:cNvPr id="1132" name="Google Shape;1132;p232"/>
          <p:cNvSpPr txBox="1"/>
          <p:nvPr>
            <p:ph idx="8" type="title"/>
          </p:nvPr>
        </p:nvSpPr>
        <p:spPr>
          <a:xfrm>
            <a:off x="5406942" y="3323068"/>
            <a:ext cx="1404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06</a:t>
            </a:r>
            <a:endParaRPr sz="3200">
              <a:latin typeface="Arial"/>
              <a:ea typeface="Arial"/>
              <a:cs typeface="Arial"/>
              <a:sym typeface="Arial"/>
            </a:endParaRPr>
          </a:p>
        </p:txBody>
      </p:sp>
      <p:sp>
        <p:nvSpPr>
          <p:cNvPr id="1133" name="Google Shape;1133;p232"/>
          <p:cNvSpPr txBox="1"/>
          <p:nvPr>
            <p:ph idx="6" type="ctrTitle"/>
          </p:nvPr>
        </p:nvSpPr>
        <p:spPr>
          <a:xfrm flipH="1">
            <a:off x="7664867" y="3993783"/>
            <a:ext cx="3270900" cy="7704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l-GR" sz="2000">
                <a:latin typeface="Arial"/>
                <a:ea typeface="Arial"/>
                <a:cs typeface="Arial"/>
                <a:sym typeface="Arial"/>
              </a:rPr>
              <a:t>Συμπεράσματα</a:t>
            </a:r>
            <a:endParaRPr sz="2000">
              <a:latin typeface="Arial"/>
              <a:ea typeface="Arial"/>
              <a:cs typeface="Arial"/>
              <a:sym typeface="Arial"/>
            </a:endParaRPr>
          </a:p>
        </p:txBody>
      </p:sp>
      <p:sp>
        <p:nvSpPr>
          <p:cNvPr id="1134" name="Google Shape;1134;p232"/>
          <p:cNvSpPr txBox="1"/>
          <p:nvPr>
            <p:ph idx="8" type="title"/>
          </p:nvPr>
        </p:nvSpPr>
        <p:spPr>
          <a:xfrm>
            <a:off x="8598167" y="3323081"/>
            <a:ext cx="1404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sz="3200">
                <a:latin typeface="Arial"/>
                <a:ea typeface="Arial"/>
                <a:cs typeface="Arial"/>
                <a:sym typeface="Arial"/>
              </a:rPr>
              <a:t>07</a:t>
            </a:r>
            <a:endParaRPr sz="32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250"/>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Ταξινομητές</a:t>
            </a:r>
            <a:endParaRPr sz="3000">
              <a:latin typeface="Arial"/>
              <a:ea typeface="Arial"/>
              <a:cs typeface="Arial"/>
              <a:sym typeface="Arial"/>
            </a:endParaRPr>
          </a:p>
        </p:txBody>
      </p:sp>
      <p:sp>
        <p:nvSpPr>
          <p:cNvPr id="1349" name="Google Shape;1349;p250"/>
          <p:cNvSpPr txBox="1"/>
          <p:nvPr/>
        </p:nvSpPr>
        <p:spPr>
          <a:xfrm rot="10800000">
            <a:off x="4700500" y="2383525"/>
            <a:ext cx="11599200" cy="53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Hind Vadodara Light"/>
              <a:ea typeface="Hind Vadodara Light"/>
              <a:cs typeface="Hind Vadodara Light"/>
              <a:sym typeface="Hind Vadodara Light"/>
            </a:endParaRPr>
          </a:p>
        </p:txBody>
      </p:sp>
      <p:sp>
        <p:nvSpPr>
          <p:cNvPr id="1350" name="Google Shape;1350;p250"/>
          <p:cNvSpPr txBox="1"/>
          <p:nvPr/>
        </p:nvSpPr>
        <p:spPr>
          <a:xfrm>
            <a:off x="13109950" y="3616025"/>
            <a:ext cx="835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latin typeface="Hind Vadodara Light"/>
              <a:ea typeface="Hind Vadodara Light"/>
              <a:cs typeface="Hind Vadodara Light"/>
              <a:sym typeface="Hind Vadodara Light"/>
            </a:endParaRPr>
          </a:p>
        </p:txBody>
      </p:sp>
      <p:sp>
        <p:nvSpPr>
          <p:cNvPr id="1351" name="Google Shape;1351;p250"/>
          <p:cNvSpPr txBox="1"/>
          <p:nvPr/>
        </p:nvSpPr>
        <p:spPr>
          <a:xfrm>
            <a:off x="640850" y="1745675"/>
            <a:ext cx="11222100" cy="4900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l-GR" sz="2400">
                <a:solidFill>
                  <a:schemeClr val="dk1"/>
                </a:solidFill>
              </a:rPr>
              <a:t>Στα πειράματα μας χρησιμοποιήθηκαν οι ταξινομητές:</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Random Forest (βιβλιοθήκη sklearn)</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Balanced Random Forest (βιβλιοθήκη imblearn)</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Char char="●"/>
            </a:pPr>
            <a:r>
              <a:rPr lang="el-GR" sz="2400">
                <a:solidFill>
                  <a:schemeClr val="dk1"/>
                </a:solidFill>
              </a:rPr>
              <a:t>Επιλογή Tree Classifiers</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Το dataset μας αποτελείται σχεδόν εξ ολοκλήρου από κατηγορικά δεδομένα.</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Τα δένδρα παρέχουν τη δυνατότητα οπτικοποίησης των feature importances.</a:t>
            </a:r>
            <a:endParaRPr sz="2400">
              <a:solidFill>
                <a:schemeClr val="dk1"/>
              </a:solidFill>
            </a:endParaRPr>
          </a:p>
          <a:p>
            <a:pPr indent="0" lvl="0" marL="0" rtl="0" algn="l">
              <a:spcBef>
                <a:spcPts val="0"/>
              </a:spcBef>
              <a:spcAft>
                <a:spcPts val="0"/>
              </a:spcAft>
              <a:buNone/>
            </a:pPr>
            <a:r>
              <a:t/>
            </a:r>
            <a:endParaRPr sz="2400">
              <a:solidFill>
                <a:schemeClr val="dk1"/>
              </a:solidFill>
              <a:latin typeface="Hind Vadodara Light"/>
              <a:ea typeface="Hind Vadodara Light"/>
              <a:cs typeface="Hind Vadodara Light"/>
              <a:sym typeface="Hind Vadodara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51"/>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Πειράματα</a:t>
            </a:r>
            <a:endParaRPr sz="3000">
              <a:latin typeface="Arial"/>
              <a:ea typeface="Arial"/>
              <a:cs typeface="Arial"/>
              <a:sym typeface="Arial"/>
            </a:endParaRPr>
          </a:p>
        </p:txBody>
      </p:sp>
      <p:sp>
        <p:nvSpPr>
          <p:cNvPr id="1357" name="Google Shape;1357;p251"/>
          <p:cNvSpPr txBox="1"/>
          <p:nvPr/>
        </p:nvSpPr>
        <p:spPr>
          <a:xfrm>
            <a:off x="655350" y="1600675"/>
            <a:ext cx="11149800" cy="50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GR" sz="2400">
                <a:solidFill>
                  <a:schemeClr val="dk1"/>
                </a:solidFill>
              </a:rPr>
              <a:t>Πραγματοποιήσαμε τρία ξεχωριστά πειράματα για να αξιολογήσουμε την απόδοση διαφορετικών τεχνικών data balancing και model configurations.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l-GR" sz="2400">
                <a:solidFill>
                  <a:schemeClr val="dk1"/>
                </a:solidFill>
              </a:rPr>
              <a:t>Κύρια μέτρική αξιολόγησης για όλα τα πειράματα ήταν το recall</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l-GR" sz="2400">
                <a:solidFill>
                  <a:schemeClr val="dk1"/>
                </a:solidFill>
              </a:rPr>
              <a:t>Το recall  μετρά την ικανότητα του μοντέλου να αναγνωρίζει σωστά τις θετικές περιπτώσεις από το σύνολο των πραγματικών θετικών περιπτώσεων.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l-GR" sz="2400">
                <a:solidFill>
                  <a:schemeClr val="dk1"/>
                </a:solidFill>
              </a:rPr>
              <a:t>Ιδιαίτερα μας ενδιαφέρει η μεγιστοποίηση του recall της κλάσης των διαβητικών (minority class), που ισοδυναμεί με την ικανότητα του μοντέλου να ταξινομεί ως διαβητικούς, τους πραγματικά διαβητικούς, διότι θέλουμε να μηδενίσουμε την πιθανότητα να είναι κάποιος διαβητικός, και το μοντέλο να τον ταξινομήσει ως υγιή.</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52"/>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l-GR" sz="6900">
                <a:latin typeface="Arial"/>
                <a:ea typeface="Arial"/>
                <a:cs typeface="Arial"/>
                <a:sym typeface="Arial"/>
              </a:rPr>
              <a:t>Πειράματα</a:t>
            </a:r>
            <a:endParaRPr sz="6900">
              <a:latin typeface="Arial"/>
              <a:ea typeface="Arial"/>
              <a:cs typeface="Arial"/>
              <a:sym typeface="Arial"/>
            </a:endParaRPr>
          </a:p>
        </p:txBody>
      </p:sp>
      <p:sp>
        <p:nvSpPr>
          <p:cNvPr id="1363" name="Google Shape;1363;p252"/>
          <p:cNvSpPr txBox="1"/>
          <p:nvPr>
            <p:ph idx="2" type="title"/>
          </p:nvPr>
        </p:nvSpPr>
        <p:spPr>
          <a:xfrm flipH="1">
            <a:off x="6507501" y="3304533"/>
            <a:ext cx="1749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53"/>
          <p:cNvSpPr/>
          <p:nvPr/>
        </p:nvSpPr>
        <p:spPr>
          <a:xfrm>
            <a:off x="3211200" y="1811163"/>
            <a:ext cx="7574700" cy="2051700"/>
          </a:xfrm>
          <a:prstGeom prst="roundRect">
            <a:avLst>
              <a:gd fmla="val 9231"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9" name="Google Shape;1369;p253"/>
          <p:cNvSpPr/>
          <p:nvPr/>
        </p:nvSpPr>
        <p:spPr>
          <a:xfrm>
            <a:off x="1618800" y="3038166"/>
            <a:ext cx="7874400" cy="2095800"/>
          </a:xfrm>
          <a:prstGeom prst="roundRect">
            <a:avLst>
              <a:gd fmla="val 9231"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0" name="Google Shape;1370;p253"/>
          <p:cNvSpPr/>
          <p:nvPr/>
        </p:nvSpPr>
        <p:spPr>
          <a:xfrm>
            <a:off x="3211200" y="3038163"/>
            <a:ext cx="7574700" cy="2095800"/>
          </a:xfrm>
          <a:prstGeom prst="roundRect">
            <a:avLst>
              <a:gd fmla="val 9231"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aphicFrame>
        <p:nvGraphicFramePr>
          <p:cNvPr id="1371" name="Google Shape;1371;p253"/>
          <p:cNvGraphicFramePr/>
          <p:nvPr/>
        </p:nvGraphicFramePr>
        <p:xfrm>
          <a:off x="1406094" y="1724042"/>
          <a:ext cx="3000000" cy="3000000"/>
        </p:xfrm>
        <a:graphic>
          <a:graphicData uri="http://schemas.openxmlformats.org/drawingml/2006/table">
            <a:tbl>
              <a:tblPr>
                <a:noFill/>
                <a:tableStyleId>{9BDE3642-AD27-4A36-9471-35E9E9CFB147}</a:tableStyleId>
              </a:tblPr>
              <a:tblGrid>
                <a:gridCol w="2045150"/>
                <a:gridCol w="2399525"/>
                <a:gridCol w="2399525"/>
                <a:gridCol w="2399525"/>
              </a:tblGrid>
              <a:tr h="1321600">
                <a:tc>
                  <a:txBody>
                    <a:bodyPr/>
                    <a:lstStyle/>
                    <a:p>
                      <a:pPr indent="0" lvl="0" marL="0" rtl="0" algn="ctr">
                        <a:spcBef>
                          <a:spcPts val="0"/>
                        </a:spcBef>
                        <a:spcAft>
                          <a:spcPts val="0"/>
                        </a:spcAft>
                        <a:buNone/>
                      </a:pPr>
                      <a:r>
                        <a:t/>
                      </a:r>
                      <a:endParaRPr sz="1900"/>
                    </a:p>
                  </a:txBody>
                  <a:tcPr marT="121900" marB="121900" marR="121900" marL="121900">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Precision</a:t>
                      </a:r>
                      <a:endParaRPr sz="3200">
                        <a:solidFill>
                          <a:schemeClr val="lt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Recall</a:t>
                      </a:r>
                      <a:endParaRPr sz="3200">
                        <a:solidFill>
                          <a:schemeClr val="lt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F1-Score</a:t>
                      </a:r>
                      <a:endParaRPr sz="3200"/>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1215675">
                <a:tc>
                  <a:txBody>
                    <a:bodyPr/>
                    <a:lstStyle/>
                    <a:p>
                      <a:pPr indent="0" lvl="0" marL="0" rtl="0" algn="ctr">
                        <a:spcBef>
                          <a:spcPts val="0"/>
                        </a:spcBef>
                        <a:spcAft>
                          <a:spcPts val="0"/>
                        </a:spcAft>
                        <a:buNone/>
                      </a:pPr>
                      <a:r>
                        <a:rPr lang="el-GR" sz="2600">
                          <a:solidFill>
                            <a:schemeClr val="dk1"/>
                          </a:solidFill>
                        </a:rPr>
                        <a:t>0-Non </a:t>
                      </a:r>
                      <a:endParaRPr sz="2600">
                        <a:solidFill>
                          <a:schemeClr val="dk1"/>
                        </a:solidFill>
                      </a:endParaRPr>
                    </a:p>
                    <a:p>
                      <a:pPr indent="0" lvl="0" marL="0" rtl="0" algn="ctr">
                        <a:spcBef>
                          <a:spcPts val="0"/>
                        </a:spcBef>
                        <a:spcAft>
                          <a:spcPts val="0"/>
                        </a:spcAft>
                        <a:buNone/>
                      </a:pPr>
                      <a:r>
                        <a:rPr lang="el-GR" sz="2600">
                          <a:solidFill>
                            <a:schemeClr val="dk1"/>
                          </a:solidFill>
                        </a:rPr>
                        <a:t>Diabetic</a:t>
                      </a:r>
                      <a:endParaRPr sz="2600">
                        <a:solidFill>
                          <a:schemeClr val="dk1"/>
                        </a:solidFill>
                      </a:endParaRPr>
                    </a:p>
                  </a:txBody>
                  <a:tcPr marT="121900" marB="121900" marR="108825"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0.86</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0.93</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0.89</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825125">
                <a:tc>
                  <a:txBody>
                    <a:bodyPr/>
                    <a:lstStyle/>
                    <a:p>
                      <a:pPr indent="0" lvl="0" marL="0" marR="0" rtl="0" algn="ctr">
                        <a:spcBef>
                          <a:spcPts val="0"/>
                        </a:spcBef>
                        <a:spcAft>
                          <a:spcPts val="0"/>
                        </a:spcAft>
                        <a:buNone/>
                      </a:pPr>
                      <a:r>
                        <a:rPr lang="el-GR" sz="2600">
                          <a:solidFill>
                            <a:schemeClr val="dk1"/>
                          </a:solidFill>
                        </a:rPr>
                        <a:t>1-Diabetic</a:t>
                      </a:r>
                      <a:endParaRPr sz="2600">
                        <a:solidFill>
                          <a:schemeClr val="dk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0.55</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0.38</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0.45</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825125">
                <a:tc>
                  <a:txBody>
                    <a:bodyPr/>
                    <a:lstStyle/>
                    <a:p>
                      <a:pPr indent="0" lvl="0" marL="0" marR="0" rtl="0" algn="ctr">
                        <a:spcBef>
                          <a:spcPts val="0"/>
                        </a:spcBef>
                        <a:spcAft>
                          <a:spcPts val="0"/>
                        </a:spcAft>
                        <a:buNone/>
                      </a:pPr>
                      <a:r>
                        <a:rPr lang="el-GR" sz="2600">
                          <a:solidFill>
                            <a:schemeClr val="dk1"/>
                          </a:solidFill>
                        </a:rPr>
                        <a:t>Accuracy</a:t>
                      </a:r>
                      <a:endParaRPr sz="2600">
                        <a:solidFill>
                          <a:schemeClr val="dk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0.82</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1372" name="Google Shape;1372;p253"/>
          <p:cNvSpPr txBox="1"/>
          <p:nvPr>
            <p:ph type="title"/>
          </p:nvPr>
        </p:nvSpPr>
        <p:spPr>
          <a:xfrm>
            <a:off x="3041275" y="197141"/>
            <a:ext cx="7647900" cy="1119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Πείραμα 1</a:t>
            </a:r>
            <a:endParaRPr sz="3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54"/>
          <p:cNvSpPr/>
          <p:nvPr/>
        </p:nvSpPr>
        <p:spPr>
          <a:xfrm>
            <a:off x="3211200" y="1811163"/>
            <a:ext cx="7574700" cy="2051700"/>
          </a:xfrm>
          <a:prstGeom prst="roundRect">
            <a:avLst>
              <a:gd fmla="val 9231"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8" name="Google Shape;1378;p254"/>
          <p:cNvSpPr/>
          <p:nvPr/>
        </p:nvSpPr>
        <p:spPr>
          <a:xfrm>
            <a:off x="1618800" y="3038166"/>
            <a:ext cx="7874400" cy="2095800"/>
          </a:xfrm>
          <a:prstGeom prst="roundRect">
            <a:avLst>
              <a:gd fmla="val 9231"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9" name="Google Shape;1379;p254"/>
          <p:cNvSpPr/>
          <p:nvPr/>
        </p:nvSpPr>
        <p:spPr>
          <a:xfrm>
            <a:off x="3211200" y="3038163"/>
            <a:ext cx="7574700" cy="2095800"/>
          </a:xfrm>
          <a:prstGeom prst="roundRect">
            <a:avLst>
              <a:gd fmla="val 9231"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aphicFrame>
        <p:nvGraphicFramePr>
          <p:cNvPr id="1380" name="Google Shape;1380;p254"/>
          <p:cNvGraphicFramePr/>
          <p:nvPr/>
        </p:nvGraphicFramePr>
        <p:xfrm>
          <a:off x="1406094" y="1724042"/>
          <a:ext cx="3000000" cy="3000000"/>
        </p:xfrm>
        <a:graphic>
          <a:graphicData uri="http://schemas.openxmlformats.org/drawingml/2006/table">
            <a:tbl>
              <a:tblPr>
                <a:noFill/>
                <a:tableStyleId>{9BDE3642-AD27-4A36-9471-35E9E9CFB147}</a:tableStyleId>
              </a:tblPr>
              <a:tblGrid>
                <a:gridCol w="2045150"/>
                <a:gridCol w="2399525"/>
                <a:gridCol w="2399525"/>
                <a:gridCol w="2399525"/>
              </a:tblGrid>
              <a:tr h="1321600">
                <a:tc>
                  <a:txBody>
                    <a:bodyPr/>
                    <a:lstStyle/>
                    <a:p>
                      <a:pPr indent="0" lvl="0" marL="0" rtl="0" algn="ctr">
                        <a:spcBef>
                          <a:spcPts val="0"/>
                        </a:spcBef>
                        <a:spcAft>
                          <a:spcPts val="0"/>
                        </a:spcAft>
                        <a:buNone/>
                      </a:pPr>
                      <a:r>
                        <a:t/>
                      </a:r>
                      <a:endParaRPr sz="1900"/>
                    </a:p>
                  </a:txBody>
                  <a:tcPr marT="121900" marB="121900" marR="121900" marL="121900">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Precision</a:t>
                      </a:r>
                      <a:endParaRPr sz="2400">
                        <a:solidFill>
                          <a:schemeClr val="lt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Recall</a:t>
                      </a:r>
                      <a:endParaRPr sz="2400">
                        <a:solidFill>
                          <a:schemeClr val="lt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F1-Score</a:t>
                      </a:r>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1215675">
                <a:tc>
                  <a:txBody>
                    <a:bodyPr/>
                    <a:lstStyle/>
                    <a:p>
                      <a:pPr indent="0" lvl="0" marL="0" rtl="0" algn="ctr">
                        <a:spcBef>
                          <a:spcPts val="0"/>
                        </a:spcBef>
                        <a:spcAft>
                          <a:spcPts val="0"/>
                        </a:spcAft>
                        <a:buNone/>
                      </a:pPr>
                      <a:r>
                        <a:rPr lang="el-GR" sz="2600">
                          <a:solidFill>
                            <a:schemeClr val="dk1"/>
                          </a:solidFill>
                        </a:rPr>
                        <a:t>0-Non </a:t>
                      </a:r>
                      <a:endParaRPr sz="2600">
                        <a:solidFill>
                          <a:schemeClr val="dk1"/>
                        </a:solidFill>
                      </a:endParaRPr>
                    </a:p>
                    <a:p>
                      <a:pPr indent="0" lvl="0" marL="0" rtl="0" algn="ctr">
                        <a:spcBef>
                          <a:spcPts val="0"/>
                        </a:spcBef>
                        <a:spcAft>
                          <a:spcPts val="0"/>
                        </a:spcAft>
                        <a:buNone/>
                      </a:pPr>
                      <a:r>
                        <a:rPr lang="el-GR" sz="2600">
                          <a:solidFill>
                            <a:schemeClr val="dk1"/>
                          </a:solidFill>
                        </a:rPr>
                        <a:t>Diabetic</a:t>
                      </a:r>
                      <a:endParaRPr sz="2600">
                        <a:solidFill>
                          <a:schemeClr val="dk1"/>
                        </a:solidFill>
                      </a:endParaRPr>
                    </a:p>
                  </a:txBody>
                  <a:tcPr marT="121900" marB="121900" marR="108825"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0.91</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0.75</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0.82</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825125">
                <a:tc>
                  <a:txBody>
                    <a:bodyPr/>
                    <a:lstStyle/>
                    <a:p>
                      <a:pPr indent="0" lvl="0" marL="0" marR="0" rtl="0" algn="ctr">
                        <a:spcBef>
                          <a:spcPts val="0"/>
                        </a:spcBef>
                        <a:spcAft>
                          <a:spcPts val="0"/>
                        </a:spcAft>
                        <a:buNone/>
                      </a:pPr>
                      <a:r>
                        <a:rPr lang="el-GR" sz="2600">
                          <a:solidFill>
                            <a:schemeClr val="dk1"/>
                          </a:solidFill>
                        </a:rPr>
                        <a:t>1-Diabetic</a:t>
                      </a:r>
                      <a:endParaRPr sz="2600">
                        <a:solidFill>
                          <a:schemeClr val="dk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0.40</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0.69</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0.51</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825125">
                <a:tc>
                  <a:txBody>
                    <a:bodyPr/>
                    <a:lstStyle/>
                    <a:p>
                      <a:pPr indent="0" lvl="0" marL="0" marR="0" rtl="0" algn="ctr">
                        <a:spcBef>
                          <a:spcPts val="0"/>
                        </a:spcBef>
                        <a:spcAft>
                          <a:spcPts val="0"/>
                        </a:spcAft>
                        <a:buNone/>
                      </a:pPr>
                      <a:r>
                        <a:rPr lang="el-GR" sz="2600">
                          <a:solidFill>
                            <a:schemeClr val="dk1"/>
                          </a:solidFill>
                        </a:rPr>
                        <a:t>Accuracy</a:t>
                      </a:r>
                      <a:endParaRPr sz="2600">
                        <a:solidFill>
                          <a:schemeClr val="dk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0.74</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1381" name="Google Shape;1381;p254"/>
          <p:cNvSpPr txBox="1"/>
          <p:nvPr>
            <p:ph type="title"/>
          </p:nvPr>
        </p:nvSpPr>
        <p:spPr>
          <a:xfrm>
            <a:off x="3041275" y="197141"/>
            <a:ext cx="7647900" cy="1119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Πείραμα 2</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55"/>
          <p:cNvSpPr/>
          <p:nvPr/>
        </p:nvSpPr>
        <p:spPr>
          <a:xfrm>
            <a:off x="3211200" y="1811163"/>
            <a:ext cx="7574700" cy="2051700"/>
          </a:xfrm>
          <a:prstGeom prst="roundRect">
            <a:avLst>
              <a:gd fmla="val 9231"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7" name="Google Shape;1387;p255"/>
          <p:cNvSpPr/>
          <p:nvPr/>
        </p:nvSpPr>
        <p:spPr>
          <a:xfrm>
            <a:off x="1618800" y="3038166"/>
            <a:ext cx="7874400" cy="2095800"/>
          </a:xfrm>
          <a:prstGeom prst="roundRect">
            <a:avLst>
              <a:gd fmla="val 9231" name="adj"/>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8" name="Google Shape;1388;p255"/>
          <p:cNvSpPr/>
          <p:nvPr/>
        </p:nvSpPr>
        <p:spPr>
          <a:xfrm>
            <a:off x="3211200" y="3038163"/>
            <a:ext cx="7574700" cy="2095800"/>
          </a:xfrm>
          <a:prstGeom prst="roundRect">
            <a:avLst>
              <a:gd fmla="val 9231"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aphicFrame>
        <p:nvGraphicFramePr>
          <p:cNvPr id="1389" name="Google Shape;1389;p255"/>
          <p:cNvGraphicFramePr/>
          <p:nvPr/>
        </p:nvGraphicFramePr>
        <p:xfrm>
          <a:off x="1406094" y="1724042"/>
          <a:ext cx="3000000" cy="3000000"/>
        </p:xfrm>
        <a:graphic>
          <a:graphicData uri="http://schemas.openxmlformats.org/drawingml/2006/table">
            <a:tbl>
              <a:tblPr>
                <a:noFill/>
                <a:tableStyleId>{9BDE3642-AD27-4A36-9471-35E9E9CFB147}</a:tableStyleId>
              </a:tblPr>
              <a:tblGrid>
                <a:gridCol w="2045150"/>
                <a:gridCol w="2399525"/>
                <a:gridCol w="2399525"/>
                <a:gridCol w="2399525"/>
              </a:tblGrid>
              <a:tr h="1321600">
                <a:tc>
                  <a:txBody>
                    <a:bodyPr/>
                    <a:lstStyle/>
                    <a:p>
                      <a:pPr indent="0" lvl="0" marL="0" rtl="0" algn="ctr">
                        <a:spcBef>
                          <a:spcPts val="0"/>
                        </a:spcBef>
                        <a:spcAft>
                          <a:spcPts val="0"/>
                        </a:spcAft>
                        <a:buNone/>
                      </a:pPr>
                      <a:r>
                        <a:t/>
                      </a:r>
                      <a:endParaRPr sz="1900"/>
                    </a:p>
                  </a:txBody>
                  <a:tcPr marT="121900" marB="121900" marR="121900" marL="121900">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Precision</a:t>
                      </a:r>
                      <a:endParaRPr sz="2400">
                        <a:solidFill>
                          <a:schemeClr val="lt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Recall</a:t>
                      </a:r>
                      <a:endParaRPr sz="2400">
                        <a:solidFill>
                          <a:schemeClr val="lt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l-GR" sz="3200">
                          <a:solidFill>
                            <a:schemeClr val="lt1"/>
                          </a:solidFill>
                        </a:rPr>
                        <a:t>F1-Score</a:t>
                      </a:r>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1215675">
                <a:tc>
                  <a:txBody>
                    <a:bodyPr/>
                    <a:lstStyle/>
                    <a:p>
                      <a:pPr indent="0" lvl="0" marL="0" rtl="0" algn="ctr">
                        <a:spcBef>
                          <a:spcPts val="0"/>
                        </a:spcBef>
                        <a:spcAft>
                          <a:spcPts val="0"/>
                        </a:spcAft>
                        <a:buNone/>
                      </a:pPr>
                      <a:r>
                        <a:rPr lang="el-GR" sz="2600">
                          <a:solidFill>
                            <a:schemeClr val="dk1"/>
                          </a:solidFill>
                        </a:rPr>
                        <a:t>0-Non </a:t>
                      </a:r>
                      <a:endParaRPr sz="2600">
                        <a:solidFill>
                          <a:schemeClr val="dk1"/>
                        </a:solidFill>
                      </a:endParaRPr>
                    </a:p>
                    <a:p>
                      <a:pPr indent="0" lvl="0" marL="0" rtl="0" algn="ctr">
                        <a:spcBef>
                          <a:spcPts val="0"/>
                        </a:spcBef>
                        <a:spcAft>
                          <a:spcPts val="0"/>
                        </a:spcAft>
                        <a:buNone/>
                      </a:pPr>
                      <a:r>
                        <a:rPr lang="el-GR" sz="2600">
                          <a:solidFill>
                            <a:schemeClr val="dk1"/>
                          </a:solidFill>
                        </a:rPr>
                        <a:t>Diabetic</a:t>
                      </a:r>
                      <a:endParaRPr sz="2600">
                        <a:solidFill>
                          <a:schemeClr val="dk1"/>
                        </a:solidFill>
                      </a:endParaRPr>
                    </a:p>
                  </a:txBody>
                  <a:tcPr marT="121900" marB="121900" marR="108825"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0.94</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0.69</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0.79</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825125">
                <a:tc>
                  <a:txBody>
                    <a:bodyPr/>
                    <a:lstStyle/>
                    <a:p>
                      <a:pPr indent="0" lvl="0" marL="0" marR="0" rtl="0" algn="ctr">
                        <a:spcBef>
                          <a:spcPts val="0"/>
                        </a:spcBef>
                        <a:spcAft>
                          <a:spcPts val="0"/>
                        </a:spcAft>
                        <a:buNone/>
                      </a:pPr>
                      <a:r>
                        <a:rPr lang="el-GR" sz="2600">
                          <a:solidFill>
                            <a:schemeClr val="dk1"/>
                          </a:solidFill>
                        </a:rPr>
                        <a:t>1-Diabetic</a:t>
                      </a:r>
                      <a:endParaRPr sz="2600">
                        <a:solidFill>
                          <a:schemeClr val="dk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0.38</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0.81</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0.52</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825125">
                <a:tc>
                  <a:txBody>
                    <a:bodyPr/>
                    <a:lstStyle/>
                    <a:p>
                      <a:pPr indent="0" lvl="0" marL="0" marR="0" rtl="0" algn="ctr">
                        <a:spcBef>
                          <a:spcPts val="0"/>
                        </a:spcBef>
                        <a:spcAft>
                          <a:spcPts val="0"/>
                        </a:spcAft>
                        <a:buNone/>
                      </a:pPr>
                      <a:r>
                        <a:rPr lang="el-GR" sz="2600">
                          <a:solidFill>
                            <a:schemeClr val="dk1"/>
                          </a:solidFill>
                        </a:rPr>
                        <a:t>Accuracy</a:t>
                      </a:r>
                      <a:endParaRPr sz="2600">
                        <a:solidFill>
                          <a:schemeClr val="dk1"/>
                        </a:solidFill>
                      </a:endParaRPr>
                    </a:p>
                  </a:txBody>
                  <a:tcPr marT="121900" marB="121900" marR="121900" marL="121900"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l-GR" sz="2100">
                          <a:solidFill>
                            <a:schemeClr val="dk1"/>
                          </a:solidFill>
                          <a:latin typeface="Hind Vadodara Light"/>
                          <a:ea typeface="Hind Vadodara Light"/>
                          <a:cs typeface="Hind Vadodara Light"/>
                          <a:sym typeface="Hind Vadodara Light"/>
                        </a:rPr>
                        <a:t>0.71</a:t>
                      </a:r>
                      <a:endParaRPr sz="2100">
                        <a:solidFill>
                          <a:schemeClr val="dk1"/>
                        </a:solidFill>
                        <a:latin typeface="Hind Vadodara Light"/>
                        <a:ea typeface="Hind Vadodara Light"/>
                        <a:cs typeface="Hind Vadodara Light"/>
                        <a:sym typeface="Hind Vadodara Light"/>
                      </a:endParaRPr>
                    </a:p>
                  </a:txBody>
                  <a:tcPr marT="121900" marB="121900" marR="121900" marL="121900"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1390" name="Google Shape;1390;p255"/>
          <p:cNvSpPr txBox="1"/>
          <p:nvPr>
            <p:ph type="title"/>
          </p:nvPr>
        </p:nvSpPr>
        <p:spPr>
          <a:xfrm>
            <a:off x="3041275" y="197141"/>
            <a:ext cx="7647900" cy="1119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Πείραμα 3</a:t>
            </a:r>
            <a:endParaRPr sz="30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56"/>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4500">
                <a:latin typeface="Arial"/>
                <a:ea typeface="Arial"/>
                <a:cs typeface="Arial"/>
                <a:sym typeface="Arial"/>
              </a:rPr>
              <a:t>Feature Importances</a:t>
            </a:r>
            <a:endParaRPr sz="4500">
              <a:latin typeface="Arial"/>
              <a:ea typeface="Arial"/>
              <a:cs typeface="Arial"/>
              <a:sym typeface="Arial"/>
            </a:endParaRPr>
          </a:p>
        </p:txBody>
      </p:sp>
      <p:pic>
        <p:nvPicPr>
          <p:cNvPr id="1396" name="Google Shape;1396;p256"/>
          <p:cNvPicPr preferRelativeResize="0"/>
          <p:nvPr/>
        </p:nvPicPr>
        <p:blipFill>
          <a:blip r:embed="rId3">
            <a:alphaModFix/>
          </a:blip>
          <a:stretch>
            <a:fillRect/>
          </a:stretch>
        </p:blipFill>
        <p:spPr>
          <a:xfrm>
            <a:off x="3376613" y="1347781"/>
            <a:ext cx="5438775" cy="4162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57"/>
          <p:cNvSpPr txBox="1"/>
          <p:nvPr>
            <p:ph type="ctrTitle"/>
          </p:nvPr>
        </p:nvSpPr>
        <p:spPr>
          <a:xfrm flipH="1">
            <a:off x="485400" y="2235017"/>
            <a:ext cx="5577300" cy="1497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l-GR" sz="6200">
                <a:latin typeface="Arial"/>
                <a:ea typeface="Arial"/>
                <a:cs typeface="Arial"/>
                <a:sym typeface="Arial"/>
              </a:rPr>
              <a:t>Συμπεράσματα</a:t>
            </a:r>
            <a:endParaRPr sz="5900">
              <a:latin typeface="Arial"/>
              <a:ea typeface="Arial"/>
              <a:cs typeface="Arial"/>
              <a:sym typeface="Arial"/>
            </a:endParaRPr>
          </a:p>
        </p:txBody>
      </p:sp>
      <p:sp>
        <p:nvSpPr>
          <p:cNvPr id="1402" name="Google Shape;1402;p257"/>
          <p:cNvSpPr txBox="1"/>
          <p:nvPr>
            <p:ph idx="2" type="title"/>
          </p:nvPr>
        </p:nvSpPr>
        <p:spPr>
          <a:xfrm flipH="1">
            <a:off x="6507501" y="3304533"/>
            <a:ext cx="1749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58"/>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a:latin typeface="Arial"/>
                <a:ea typeface="Arial"/>
                <a:cs typeface="Arial"/>
                <a:sym typeface="Arial"/>
              </a:rPr>
              <a:t>Συμπεράσματα</a:t>
            </a:r>
            <a:r>
              <a:rPr lang="el-GR"/>
              <a:t> </a:t>
            </a:r>
            <a:r>
              <a:rPr lang="el-GR" sz="6000"/>
              <a:t> </a:t>
            </a:r>
            <a:endParaRPr sz="6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08" name="Google Shape;1408;p258"/>
          <p:cNvSpPr txBox="1"/>
          <p:nvPr/>
        </p:nvSpPr>
        <p:spPr>
          <a:xfrm>
            <a:off x="536950" y="1571675"/>
            <a:ext cx="11185800" cy="4751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l-GR" sz="2400">
                <a:solidFill>
                  <a:schemeClr val="dk1"/>
                </a:solidFill>
              </a:rPr>
              <a:t>Παρατηρούμε ότι το πείραμα 2, με data balancing, βελτιώνει το recall του πρώτου πειράματος για την κατηγορία διαβητικών από 38% σε 69%, γεγονός που αναμέναμε.</a:t>
            </a:r>
            <a:endParaRPr sz="2400">
              <a:solidFill>
                <a:schemeClr val="dk1"/>
              </a:solidFill>
            </a:endParaRPr>
          </a:p>
          <a:p>
            <a:pPr indent="-381000" lvl="0" marL="457200" rtl="0" algn="l">
              <a:spcBef>
                <a:spcPts val="0"/>
              </a:spcBef>
              <a:spcAft>
                <a:spcPts val="0"/>
              </a:spcAft>
              <a:buClr>
                <a:schemeClr val="dk1"/>
              </a:buClr>
              <a:buSzPts val="2400"/>
              <a:buChar char="●"/>
            </a:pPr>
            <a:r>
              <a:rPr lang="el-GR" sz="2400">
                <a:solidFill>
                  <a:schemeClr val="dk1"/>
                </a:solidFill>
              </a:rPr>
              <a:t>Ωστόσο, το βέλτιστο recall συναντάται στο πείραμα 3, με 81%, με balanced random forest και χωρίς να κάνουμε data balancing.</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Αυτό οφείλεται ενδεχομένως στον τρόπο που χειρίζεται την ανισότητα των κλάσεων εσωτερικά η βιβλιοθήκη imblearn, που είναι αποδοτικότερος από το manual resampling που υλοποιούμε στο πείραμα 2.</a:t>
            </a:r>
            <a:endParaRPr sz="2400">
              <a:solidFill>
                <a:schemeClr val="dk1"/>
              </a:solidFill>
            </a:endParaRPr>
          </a:p>
          <a:p>
            <a:pPr indent="0" lvl="0" marL="914400" rtl="0" algn="l">
              <a:spcBef>
                <a:spcPts val="0"/>
              </a:spcBef>
              <a:spcAft>
                <a:spcPts val="0"/>
              </a:spcAft>
              <a:buNone/>
            </a:pPr>
            <a:r>
              <a:t/>
            </a:r>
            <a:endParaRPr sz="3000">
              <a:solidFill>
                <a:schemeClr val="dk1"/>
              </a:solidFill>
            </a:endParaRPr>
          </a:p>
          <a:p>
            <a:pPr indent="0" lvl="0" marL="914400" rtl="0" algn="l">
              <a:spcBef>
                <a:spcPts val="0"/>
              </a:spcBef>
              <a:spcAft>
                <a:spcPts val="0"/>
              </a:spcAft>
              <a:buNone/>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40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59"/>
          <p:cNvSpPr txBox="1"/>
          <p:nvPr>
            <p:ph type="title"/>
          </p:nvPr>
        </p:nvSpPr>
        <p:spPr>
          <a:xfrm>
            <a:off x="3228000" y="378143"/>
            <a:ext cx="5736000" cy="840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l-GR" sz="3000">
                <a:latin typeface="Arial"/>
                <a:ea typeface="Arial"/>
                <a:cs typeface="Arial"/>
                <a:sym typeface="Arial"/>
              </a:rPr>
              <a:t>Συμπεράσματα</a:t>
            </a:r>
            <a:endParaRPr sz="3000">
              <a:latin typeface="Arial"/>
              <a:ea typeface="Arial"/>
              <a:cs typeface="Arial"/>
              <a:sym typeface="Arial"/>
            </a:endParaRPr>
          </a:p>
        </p:txBody>
      </p:sp>
      <p:sp>
        <p:nvSpPr>
          <p:cNvPr id="1414" name="Google Shape;1414;p259"/>
          <p:cNvSpPr txBox="1"/>
          <p:nvPr/>
        </p:nvSpPr>
        <p:spPr>
          <a:xfrm>
            <a:off x="231150" y="1876175"/>
            <a:ext cx="11729700" cy="4915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l-GR" sz="2400">
                <a:solidFill>
                  <a:schemeClr val="dk1"/>
                </a:solidFill>
              </a:rPr>
              <a:t>Για την εργασία μας, η σειρά σημαντικότητας των χαρακτηριστικών μένει σταθερή, ανεξαρτήτως πειράματος.</a:t>
            </a:r>
            <a:endParaRPr sz="2400">
              <a:solidFill>
                <a:schemeClr val="dk1"/>
              </a:solidFill>
            </a:endParaRPr>
          </a:p>
          <a:p>
            <a:pPr indent="-381000" lvl="0" marL="457200" rtl="0" algn="l">
              <a:spcBef>
                <a:spcPts val="0"/>
              </a:spcBef>
              <a:spcAft>
                <a:spcPts val="0"/>
              </a:spcAft>
              <a:buClr>
                <a:schemeClr val="dk1"/>
              </a:buClr>
              <a:buSzPts val="2400"/>
              <a:buChar char="●"/>
            </a:pPr>
            <a:r>
              <a:rPr lang="el-GR" sz="2400">
                <a:solidFill>
                  <a:schemeClr val="dk1"/>
                </a:solidFill>
              </a:rPr>
              <a:t> H αύξηση recall οδηγεί σε μείωση accuracy</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Αυτό οφείλεται στην προσπάθεια του μοντέλου να "μάθει" καλύτερα το minority class.</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Η έμφαση στο minority class επηρεάζει το accuracy του majority class.</a:t>
            </a:r>
            <a:endParaRPr sz="2400">
              <a:solidFill>
                <a:schemeClr val="dk1"/>
              </a:solidFill>
            </a:endParaRPr>
          </a:p>
          <a:p>
            <a:pPr indent="-381000" lvl="1" marL="914400" rtl="0" algn="l">
              <a:spcBef>
                <a:spcPts val="0"/>
              </a:spcBef>
              <a:spcAft>
                <a:spcPts val="0"/>
              </a:spcAft>
              <a:buClr>
                <a:schemeClr val="dk1"/>
              </a:buClr>
              <a:buSzPts val="2400"/>
              <a:buChar char="○"/>
            </a:pPr>
            <a:r>
              <a:rPr lang="el-GR" sz="2400">
                <a:solidFill>
                  <a:schemeClr val="dk1"/>
                </a:solidFill>
              </a:rPr>
              <a:t>Συνεπώς, το ολικό accuracy του μοντέλου μειώνεται.</a:t>
            </a:r>
            <a:endParaRPr sz="2400">
              <a:solidFill>
                <a:schemeClr val="dk1"/>
              </a:solidFill>
            </a:endParaRPr>
          </a:p>
          <a:p>
            <a:pPr indent="0" lvl="0" marL="0" rtl="0" algn="l">
              <a:spcBef>
                <a:spcPts val="0"/>
              </a:spcBef>
              <a:spcAft>
                <a:spcPts val="0"/>
              </a:spcAft>
              <a:buNone/>
            </a:pPr>
            <a:r>
              <a:t/>
            </a:r>
            <a:endParaRPr sz="3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233"/>
          <p:cNvSpPr txBox="1"/>
          <p:nvPr>
            <p:ph idx="2" type="title"/>
          </p:nvPr>
        </p:nvSpPr>
        <p:spPr>
          <a:xfrm>
            <a:off x="3460096" y="2791033"/>
            <a:ext cx="14040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01</a:t>
            </a:r>
            <a:endParaRPr/>
          </a:p>
        </p:txBody>
      </p:sp>
      <p:sp>
        <p:nvSpPr>
          <p:cNvPr id="1140" name="Google Shape;1140;p233"/>
          <p:cNvSpPr txBox="1"/>
          <p:nvPr>
            <p:ph type="ctrTitle"/>
          </p:nvPr>
        </p:nvSpPr>
        <p:spPr>
          <a:xfrm>
            <a:off x="5343767" y="2898590"/>
            <a:ext cx="6047700" cy="10971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l-GR" sz="7800">
                <a:latin typeface="Arial"/>
                <a:ea typeface="Arial"/>
                <a:cs typeface="Arial"/>
                <a:sym typeface="Arial"/>
              </a:rPr>
              <a:t>Εισαγωγή</a:t>
            </a:r>
            <a:endParaRPr sz="7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234"/>
          <p:cNvSpPr txBox="1"/>
          <p:nvPr/>
        </p:nvSpPr>
        <p:spPr>
          <a:xfrm>
            <a:off x="700560" y="921960"/>
            <a:ext cx="10691400" cy="1371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4000" u="none" cap="none" strike="noStrike">
              <a:latin typeface="Arial"/>
              <a:ea typeface="Arial"/>
              <a:cs typeface="Arial"/>
              <a:sym typeface="Arial"/>
            </a:endParaRPr>
          </a:p>
        </p:txBody>
      </p:sp>
      <p:sp>
        <p:nvSpPr>
          <p:cNvPr id="1146" name="Google Shape;1146;p234"/>
          <p:cNvSpPr txBox="1"/>
          <p:nvPr/>
        </p:nvSpPr>
        <p:spPr>
          <a:xfrm>
            <a:off x="473700" y="1443450"/>
            <a:ext cx="10978800" cy="4863300"/>
          </a:xfrm>
          <a:prstGeom prst="rect">
            <a:avLst/>
          </a:prstGeom>
          <a:noFill/>
          <a:ln>
            <a:noFill/>
          </a:ln>
        </p:spPr>
        <p:txBody>
          <a:bodyPr anchorCtr="0" anchor="t" bIns="45700" lIns="91425" spcFirstLastPara="1" rIns="91425" wrap="square" tIns="45700">
            <a:normAutofit fontScale="25000" lnSpcReduction="20000"/>
          </a:bodyPr>
          <a:lstStyle/>
          <a:p>
            <a:pPr indent="-355600" lvl="0" marL="457200" rtl="0" algn="just">
              <a:lnSpc>
                <a:spcPct val="110000"/>
              </a:lnSpc>
              <a:spcBef>
                <a:spcPts val="1001"/>
              </a:spcBef>
              <a:spcAft>
                <a:spcPts val="0"/>
              </a:spcAft>
              <a:buSzPct val="100000"/>
              <a:buChar char="●"/>
            </a:pPr>
            <a:r>
              <a:rPr lang="el-GR" sz="8000"/>
              <a:t>Ο διαβήτης είναι μια χρόνια πάθηση που εμφανίζεται όταν το σώμα δεν μπορεί να παράγει αρκετή ινσουλίνη ή δεν μπορεί να χρησιμοποιήσει αποτελεσματικά την ινσουλίνη που παράγει. </a:t>
            </a:r>
            <a:endParaRPr sz="8000"/>
          </a:p>
          <a:p>
            <a:pPr indent="0" lvl="0" marL="0" rtl="0" algn="just">
              <a:lnSpc>
                <a:spcPct val="110000"/>
              </a:lnSpc>
              <a:spcBef>
                <a:spcPts val="1001"/>
              </a:spcBef>
              <a:spcAft>
                <a:spcPts val="0"/>
              </a:spcAft>
              <a:buNone/>
            </a:pPr>
            <a:r>
              <a:t/>
            </a:r>
            <a:endParaRPr sz="8000"/>
          </a:p>
          <a:p>
            <a:pPr indent="-355600" lvl="0" marL="457200" rtl="0" algn="just">
              <a:lnSpc>
                <a:spcPct val="110000"/>
              </a:lnSpc>
              <a:spcBef>
                <a:spcPts val="1001"/>
              </a:spcBef>
              <a:spcAft>
                <a:spcPts val="0"/>
              </a:spcAft>
              <a:buSzPct val="100000"/>
              <a:buChar char="●"/>
            </a:pPr>
            <a:r>
              <a:rPr lang="el-GR" sz="8000"/>
              <a:t>Ο διαβήτης έχει </a:t>
            </a:r>
            <a:r>
              <a:rPr lang="el-GR" sz="8000"/>
              <a:t>δύο</a:t>
            </a:r>
            <a:r>
              <a:rPr lang="el-GR" sz="8000"/>
              <a:t> διαφορετικές μορφές εμφάνισης. O διαβήτης τύπου 1 είναι μια αυτοάνοση πάθηση όπου το ανοσοποιητικό σύστημα επιτίθεται και καταστρέφει τα β-κύτταρα του παγκρέατος που παράγουν ινσουλίνη.  </a:t>
            </a:r>
            <a:endParaRPr sz="8000"/>
          </a:p>
          <a:p>
            <a:pPr indent="0" lvl="0" marL="914400" rtl="0" algn="just">
              <a:lnSpc>
                <a:spcPct val="110000"/>
              </a:lnSpc>
              <a:spcBef>
                <a:spcPts val="1001"/>
              </a:spcBef>
              <a:spcAft>
                <a:spcPts val="0"/>
              </a:spcAft>
              <a:buNone/>
            </a:pPr>
            <a:r>
              <a:t/>
            </a:r>
            <a:endParaRPr sz="8000"/>
          </a:p>
          <a:p>
            <a:pPr indent="-355600" lvl="0" marL="457200" rtl="0" algn="just">
              <a:lnSpc>
                <a:spcPct val="110000"/>
              </a:lnSpc>
              <a:spcBef>
                <a:spcPts val="1001"/>
              </a:spcBef>
              <a:spcAft>
                <a:spcPts val="0"/>
              </a:spcAft>
              <a:buSzPct val="100000"/>
              <a:buChar char="●"/>
            </a:pPr>
            <a:r>
              <a:rPr lang="el-GR" sz="8000"/>
              <a:t>Διαβήτης τύπου 2, αποτελεί την πιο συνηθισμένη μορφή διαβήτη και εμφανίζεται όταν το σώμα δεν μπορεί να χρησιμοποιήσει την ινσουλίνη αποτελεσματικά ή όταν το πάγκρεας δεν παράγει αρκετή ινσουλίνη.</a:t>
            </a:r>
            <a:endParaRPr sz="8000"/>
          </a:p>
          <a:p>
            <a:pPr indent="0" lvl="0" marL="0" rtl="0" algn="just">
              <a:lnSpc>
                <a:spcPct val="110000"/>
              </a:lnSpc>
              <a:spcBef>
                <a:spcPts val="1001"/>
              </a:spcBef>
              <a:spcAft>
                <a:spcPts val="0"/>
              </a:spcAft>
              <a:buNone/>
            </a:pPr>
            <a:r>
              <a:t/>
            </a:r>
            <a:endParaRPr sz="8000"/>
          </a:p>
          <a:p>
            <a:pPr indent="-355600" lvl="0" marL="457200" rtl="0" algn="just">
              <a:lnSpc>
                <a:spcPct val="110000"/>
              </a:lnSpc>
              <a:spcBef>
                <a:spcPts val="1001"/>
              </a:spcBef>
              <a:spcAft>
                <a:spcPts val="0"/>
              </a:spcAft>
              <a:buSzPct val="100000"/>
              <a:buChar char="●"/>
            </a:pPr>
            <a:r>
              <a:rPr lang="el-GR" sz="8000"/>
              <a:t>Προ διαβητικοί: Οι προ διαβητικοί είναι άνθρωποι που έχουν υψηλό κίνδυνο να αναπτύξουν διαβήτη τύπου 2 στο μέλλον, αλλά δεν έχουν ακόμα διαγνωστεί με τη χρόνια αυτή πάθηση.</a:t>
            </a:r>
            <a:endParaRPr sz="8000"/>
          </a:p>
          <a:p>
            <a:pPr indent="0" lvl="0" marL="0" rtl="0" algn="just">
              <a:lnSpc>
                <a:spcPct val="110000"/>
              </a:lnSpc>
              <a:spcBef>
                <a:spcPts val="1001"/>
              </a:spcBef>
              <a:spcAft>
                <a:spcPts val="0"/>
              </a:spcAft>
              <a:buNone/>
            </a:pPr>
            <a:r>
              <a:t/>
            </a:r>
            <a:endParaRPr sz="8800"/>
          </a:p>
          <a:p>
            <a:pPr indent="0" lvl="0" marL="0" rtl="0" algn="l">
              <a:lnSpc>
                <a:spcPct val="110000"/>
              </a:lnSpc>
              <a:spcBef>
                <a:spcPts val="1001"/>
              </a:spcBef>
              <a:spcAft>
                <a:spcPts val="0"/>
              </a:spcAft>
              <a:buNone/>
            </a:pPr>
            <a:r>
              <a:t/>
            </a:r>
            <a:endParaRPr sz="3250"/>
          </a:p>
        </p:txBody>
      </p:sp>
      <p:sp>
        <p:nvSpPr>
          <p:cNvPr id="1147" name="Google Shape;1147;p234"/>
          <p:cNvSpPr txBox="1"/>
          <p:nvPr/>
        </p:nvSpPr>
        <p:spPr>
          <a:xfrm>
            <a:off x="473700" y="506853"/>
            <a:ext cx="10691400" cy="936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l-GR" sz="4000"/>
              <a:t>Διαβήτης</a:t>
            </a:r>
            <a:endParaRPr i="0" sz="40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235"/>
          <p:cNvSpPr txBox="1"/>
          <p:nvPr/>
        </p:nvSpPr>
        <p:spPr>
          <a:xfrm>
            <a:off x="511550" y="551454"/>
            <a:ext cx="10691400" cy="853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l-GR" sz="4000"/>
              <a:t>Βασική Ιδέα - Στόχοι</a:t>
            </a:r>
            <a:endParaRPr i="0" sz="4000" u="none" cap="none" strike="noStrike"/>
          </a:p>
        </p:txBody>
      </p:sp>
      <p:sp>
        <p:nvSpPr>
          <p:cNvPr id="1153" name="Google Shape;1153;p235"/>
          <p:cNvSpPr txBox="1"/>
          <p:nvPr/>
        </p:nvSpPr>
        <p:spPr>
          <a:xfrm>
            <a:off x="579600" y="1779050"/>
            <a:ext cx="10691400" cy="414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000"/>
              <a:buChar char="•"/>
            </a:pPr>
            <a:r>
              <a:rPr i="0" lang="el-GR" sz="2000" u="none" cap="none" strike="noStrike">
                <a:solidFill>
                  <a:srgbClr val="000000"/>
                </a:solidFill>
              </a:rPr>
              <a:t>Η βασική ιδέα αφορά  τη διερεύνηση της συσχέτισης μεταξύ lifestyle (διατροφής, συνηθειών,  hobbies) και διαβήτη. Αρχικός στόχος είναι η κατηγοριοποίηση των (πιθανώς) ασθενών σε Διαβητικούς, Προδιαβητικούς ή Υγιείς.</a:t>
            </a:r>
            <a:endParaRPr i="0" sz="2000" u="none" cap="none" strike="noStrike"/>
          </a:p>
          <a:p>
            <a:pPr indent="-228600" lvl="0" marL="228600" marR="0" rtl="0" algn="l">
              <a:lnSpc>
                <a:spcPct val="90000"/>
              </a:lnSpc>
              <a:spcBef>
                <a:spcPts val="1001"/>
              </a:spcBef>
              <a:spcAft>
                <a:spcPts val="0"/>
              </a:spcAft>
              <a:buClr>
                <a:srgbClr val="000000"/>
              </a:buClr>
              <a:buSzPts val="2000"/>
              <a:buChar char="•"/>
            </a:pPr>
            <a:r>
              <a:rPr i="0" lang="el-GR" sz="2000" u="none" cap="none" strike="noStrike">
                <a:solidFill>
                  <a:srgbClr val="000000"/>
                </a:solidFill>
              </a:rPr>
              <a:t>Ε</a:t>
            </a:r>
            <a:r>
              <a:rPr lang="el-GR" sz="2000"/>
              <a:t>ξερευνούμε τις ιδιότητες της κατηγορίας των</a:t>
            </a:r>
            <a:r>
              <a:rPr i="0" lang="el-GR" sz="2000" u="none" cap="none" strike="noStrike">
                <a:solidFill>
                  <a:srgbClr val="000000"/>
                </a:solidFill>
              </a:rPr>
              <a:t> Προδιαβητικ</a:t>
            </a:r>
            <a:r>
              <a:rPr lang="el-GR" sz="2000"/>
              <a:t>ών.</a:t>
            </a:r>
            <a:endParaRPr i="0" sz="2000" u="none" cap="none" strike="noStrike"/>
          </a:p>
          <a:p>
            <a:pPr indent="-228600" lvl="0" marL="228600" marR="0" rtl="0" algn="l">
              <a:lnSpc>
                <a:spcPct val="90000"/>
              </a:lnSpc>
              <a:spcBef>
                <a:spcPts val="1001"/>
              </a:spcBef>
              <a:spcAft>
                <a:spcPts val="0"/>
              </a:spcAft>
              <a:buClr>
                <a:srgbClr val="000000"/>
              </a:buClr>
              <a:buSzPts val="2000"/>
              <a:buChar char="•"/>
            </a:pPr>
            <a:r>
              <a:rPr i="0" lang="el-GR" sz="2000" u="none" cap="none" strike="noStrike">
                <a:solidFill>
                  <a:srgbClr val="000000"/>
                </a:solidFill>
              </a:rPr>
              <a:t>Εξετάζουμε </a:t>
            </a:r>
            <a:r>
              <a:rPr lang="el-GR" sz="2000"/>
              <a:t>τη φύση και την μορφή των δεδομένων. Προχωράμε σε ενδελεχή μελέτη της συσχέτισης των επιμέρους κλάσεων.</a:t>
            </a:r>
            <a:endParaRPr i="0" sz="2000" u="none" cap="none" strike="noStrike"/>
          </a:p>
          <a:p>
            <a:pPr indent="-228600" lvl="0" marL="228600" marR="0" rtl="0" algn="l">
              <a:lnSpc>
                <a:spcPct val="90000"/>
              </a:lnSpc>
              <a:spcBef>
                <a:spcPts val="1001"/>
              </a:spcBef>
              <a:spcAft>
                <a:spcPts val="0"/>
              </a:spcAft>
              <a:buClr>
                <a:srgbClr val="000000"/>
              </a:buClr>
              <a:buSzPts val="2000"/>
              <a:buChar char="•"/>
            </a:pPr>
            <a:r>
              <a:rPr i="0" lang="el-GR" sz="2000" u="none" cap="none" strike="noStrike">
                <a:solidFill>
                  <a:srgbClr val="000000"/>
                </a:solidFill>
              </a:rPr>
              <a:t>Αναδεικνύουμε </a:t>
            </a:r>
            <a:r>
              <a:rPr lang="el-GR" sz="2000"/>
              <a:t>τους σημαντικότερους παράγοντες που αποτρέπουν ένα ικανοποιητικό classification χωρίς καμία επέμβαση στα δεδομένα.</a:t>
            </a:r>
            <a:r>
              <a:rPr i="0" lang="el-GR" sz="2000" u="none" cap="none" strike="noStrike">
                <a:solidFill>
                  <a:srgbClr val="000000"/>
                </a:solidFill>
              </a:rPr>
              <a:t> </a:t>
            </a:r>
            <a:endParaRPr i="0" sz="2000" u="none" cap="none" strike="noStrike"/>
          </a:p>
          <a:p>
            <a:pPr indent="-228600" lvl="0" marL="228600" marR="0" rtl="0" algn="l">
              <a:lnSpc>
                <a:spcPct val="90000"/>
              </a:lnSpc>
              <a:spcBef>
                <a:spcPts val="1001"/>
              </a:spcBef>
              <a:spcAft>
                <a:spcPts val="0"/>
              </a:spcAft>
              <a:buClr>
                <a:srgbClr val="000000"/>
              </a:buClr>
              <a:buSzPts val="2000"/>
              <a:buChar char="•"/>
            </a:pPr>
            <a:r>
              <a:rPr i="0" lang="el-GR" sz="2000" u="none" cap="none" strike="noStrike">
                <a:solidFill>
                  <a:srgbClr val="000000"/>
                </a:solidFill>
              </a:rPr>
              <a:t> </a:t>
            </a:r>
            <a:r>
              <a:rPr lang="el-GR" sz="2000"/>
              <a:t>Εξετάζουμε πολλαπλές μεθόδους</a:t>
            </a:r>
            <a:r>
              <a:rPr i="0" lang="el-GR" sz="2000" u="none" cap="none" strike="noStrike">
                <a:solidFill>
                  <a:srgbClr val="000000"/>
                </a:solidFill>
              </a:rPr>
              <a:t> </a:t>
            </a:r>
            <a:r>
              <a:rPr lang="el-GR" sz="2000"/>
              <a:t>“καθαρισμού” των δεδομένων και αντιμετώπισης της ανισορροπίας των κλάσεων.</a:t>
            </a:r>
            <a:endParaRPr i="0" sz="2000" u="none" cap="none" strike="noStrike"/>
          </a:p>
          <a:p>
            <a:pPr indent="-228600" lvl="0" marL="228600" marR="0" rtl="0" algn="l">
              <a:lnSpc>
                <a:spcPct val="90000"/>
              </a:lnSpc>
              <a:spcBef>
                <a:spcPts val="1001"/>
              </a:spcBef>
              <a:spcAft>
                <a:spcPts val="0"/>
              </a:spcAft>
              <a:buClr>
                <a:srgbClr val="000000"/>
              </a:buClr>
              <a:buSzPts val="2000"/>
              <a:buChar char="•"/>
            </a:pPr>
            <a:r>
              <a:rPr i="0" lang="el-GR" sz="2000" u="none" cap="none" strike="noStrike">
                <a:solidFill>
                  <a:srgbClr val="000000"/>
                </a:solidFill>
              </a:rPr>
              <a:t> Προστατεύουμε προδιαβητικούς κα</a:t>
            </a:r>
            <a:r>
              <a:rPr lang="el-GR" sz="2000"/>
              <a:t>ι διαβητικούς με έγκαιρη πρόβλεψη νόσησης ή προδιάθεσης σε διαβήτη δίνοντας βάση στη μετρική Recall.</a:t>
            </a:r>
            <a:endParaRPr i="0" sz="20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236"/>
          <p:cNvSpPr txBox="1"/>
          <p:nvPr>
            <p:ph type="ctrTitle"/>
          </p:nvPr>
        </p:nvSpPr>
        <p:spPr>
          <a:xfrm flipH="1">
            <a:off x="816000" y="2508942"/>
            <a:ext cx="5577300" cy="1497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l-GR" sz="7000">
                <a:latin typeface="Arial"/>
                <a:ea typeface="Arial"/>
                <a:cs typeface="Arial"/>
                <a:sym typeface="Arial"/>
              </a:rPr>
              <a:t>Περιγραφή Δεδομένων</a:t>
            </a:r>
            <a:endParaRPr sz="7000">
              <a:latin typeface="Arial"/>
              <a:ea typeface="Arial"/>
              <a:cs typeface="Arial"/>
              <a:sym typeface="Arial"/>
            </a:endParaRPr>
          </a:p>
        </p:txBody>
      </p:sp>
      <p:sp>
        <p:nvSpPr>
          <p:cNvPr id="1159" name="Google Shape;1159;p236"/>
          <p:cNvSpPr txBox="1"/>
          <p:nvPr>
            <p:ph idx="2" type="title"/>
          </p:nvPr>
        </p:nvSpPr>
        <p:spPr>
          <a:xfrm flipH="1">
            <a:off x="6507501" y="3304533"/>
            <a:ext cx="17493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237"/>
          <p:cNvSpPr txBox="1"/>
          <p:nvPr/>
        </p:nvSpPr>
        <p:spPr>
          <a:xfrm>
            <a:off x="511550" y="551454"/>
            <a:ext cx="10691400" cy="853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l-GR" sz="4000"/>
              <a:t>Δεδομένα</a:t>
            </a:r>
            <a:endParaRPr i="0" sz="4000" u="none" cap="none" strike="noStrike"/>
          </a:p>
        </p:txBody>
      </p:sp>
      <p:sp>
        <p:nvSpPr>
          <p:cNvPr id="1165" name="Google Shape;1165;p237"/>
          <p:cNvSpPr txBox="1"/>
          <p:nvPr/>
        </p:nvSpPr>
        <p:spPr>
          <a:xfrm>
            <a:off x="579600" y="1779050"/>
            <a:ext cx="10691400" cy="4140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1"/>
              </a:spcBef>
              <a:spcAft>
                <a:spcPts val="0"/>
              </a:spcAft>
              <a:buClr>
                <a:srgbClr val="000000"/>
              </a:buClr>
              <a:buSzPts val="2000"/>
              <a:buChar char="•"/>
            </a:pPr>
            <a:r>
              <a:rPr lang="el-GR" sz="2000"/>
              <a:t>Το σύνολο δεδομένων που επεξεργαζόμαστε είναι το ”diabetes_dataset_total.csv”. Προέκυψε από την συνένωση 3 διαφορετικών αρχείων .csv, που περιείχαν στοιχεία από 3 διαφορετικές χρονιές(2014- 2015 - 2022) με σύνολο 30 features και 247598 εγγραφές.</a:t>
            </a:r>
            <a:endParaRPr sz="2000"/>
          </a:p>
          <a:p>
            <a:pPr indent="-228600" lvl="0" marL="228600" marR="0" rtl="0" algn="l">
              <a:lnSpc>
                <a:spcPct val="90000"/>
              </a:lnSpc>
              <a:spcBef>
                <a:spcPts val="1001"/>
              </a:spcBef>
              <a:spcAft>
                <a:spcPts val="0"/>
              </a:spcAft>
              <a:buSzPts val="2000"/>
              <a:buChar char="•"/>
            </a:pPr>
            <a:r>
              <a:rPr lang="el-GR" sz="2000"/>
              <a:t>H </a:t>
            </a:r>
            <a:r>
              <a:rPr lang="el-GR" sz="2000"/>
              <a:t>συντριπτική</a:t>
            </a:r>
            <a:r>
              <a:rPr lang="el-GR" sz="2000"/>
              <a:t> πλειοψηφία των χαρακτηριστικών είναι categorical (πλην του BMI) .</a:t>
            </a:r>
            <a:endParaRPr sz="2000"/>
          </a:p>
          <a:p>
            <a:pPr indent="-228600" lvl="0" marL="228600" marR="0" rtl="0" algn="l">
              <a:lnSpc>
                <a:spcPct val="90000"/>
              </a:lnSpc>
              <a:spcBef>
                <a:spcPts val="1001"/>
              </a:spcBef>
              <a:spcAft>
                <a:spcPts val="0"/>
              </a:spcAft>
              <a:buClr>
                <a:srgbClr val="000000"/>
              </a:buClr>
              <a:buSzPts val="2000"/>
              <a:buChar char="•"/>
            </a:pPr>
            <a:r>
              <a:rPr lang="el-GR" sz="2000"/>
              <a:t>Περιέχονται μεταβλητές κοινωνικής φύσης όπως επίπεδο εκπαίδευσης, ασφάλεια υγείας, εθνικότητα, κατάσταση (έγγαμος, άγαμος κλπ).</a:t>
            </a:r>
            <a:endParaRPr sz="2000"/>
          </a:p>
          <a:p>
            <a:pPr indent="-228600" lvl="0" marL="228600" marR="0" rtl="0" algn="l">
              <a:lnSpc>
                <a:spcPct val="90000"/>
              </a:lnSpc>
              <a:spcBef>
                <a:spcPts val="1001"/>
              </a:spcBef>
              <a:spcAft>
                <a:spcPts val="0"/>
              </a:spcAft>
              <a:buSzPts val="2000"/>
              <a:buChar char="•"/>
            </a:pPr>
            <a:r>
              <a:rPr lang="el-GR" sz="2000"/>
              <a:t>Περιέχονται μεταβλητές οικονομικής φύσης όπως το income group.</a:t>
            </a:r>
            <a:endParaRPr sz="2000"/>
          </a:p>
          <a:p>
            <a:pPr indent="-228600" lvl="0" marL="228600" marR="0" rtl="0" algn="l">
              <a:lnSpc>
                <a:spcPct val="90000"/>
              </a:lnSpc>
              <a:spcBef>
                <a:spcPts val="1001"/>
              </a:spcBef>
              <a:spcAft>
                <a:spcPts val="0"/>
              </a:spcAft>
              <a:buSzPts val="2000"/>
              <a:buChar char="•"/>
            </a:pPr>
            <a:r>
              <a:rPr lang="el-GR" sz="2000"/>
              <a:t>Περιέχονται μεταβλητές ιατρικής φύσης όπως διάφορες εξετάσεις.</a:t>
            </a:r>
            <a:endParaRPr sz="2000"/>
          </a:p>
          <a:p>
            <a:pPr indent="-228600" lvl="0" marL="228600" marR="0" rtl="0" algn="l">
              <a:lnSpc>
                <a:spcPct val="90000"/>
              </a:lnSpc>
              <a:spcBef>
                <a:spcPts val="1001"/>
              </a:spcBef>
              <a:spcAft>
                <a:spcPts val="0"/>
              </a:spcAft>
              <a:buSzPts val="2000"/>
              <a:buChar char="•"/>
            </a:pPr>
            <a:r>
              <a:rPr lang="el-GR" sz="2000"/>
              <a:t>Περιέχονται μεταβλητές καθημερινής ζωής όπως γυμναστική, διατροφή κλπ.</a:t>
            </a:r>
            <a:endParaRPr sz="2000"/>
          </a:p>
          <a:p>
            <a:pPr indent="-228600" lvl="0" marL="228600" marR="0" rtl="0" algn="l">
              <a:lnSpc>
                <a:spcPct val="90000"/>
              </a:lnSpc>
              <a:spcBef>
                <a:spcPts val="1001"/>
              </a:spcBef>
              <a:spcAft>
                <a:spcPts val="0"/>
              </a:spcAft>
              <a:buClr>
                <a:srgbClr val="000000"/>
              </a:buClr>
              <a:buSzPts val="2000"/>
              <a:buChar char="•"/>
            </a:pPr>
            <a:r>
              <a:rPr lang="el-GR" sz="2000"/>
              <a:t>Όλα τα παραπάνω συνθέτουν το lifestyle του ατόμου.</a:t>
            </a:r>
            <a:endParaRPr i="0" sz="20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238"/>
          <p:cNvSpPr txBox="1"/>
          <p:nvPr>
            <p:ph type="ctrTitle"/>
          </p:nvPr>
        </p:nvSpPr>
        <p:spPr>
          <a:xfrm>
            <a:off x="826200" y="2996940"/>
            <a:ext cx="3413100" cy="10101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l-GR" sz="7300">
                <a:latin typeface="Arial"/>
                <a:ea typeface="Arial"/>
                <a:cs typeface="Arial"/>
                <a:sym typeface="Arial"/>
              </a:rPr>
              <a:t>E.D.A</a:t>
            </a:r>
            <a:endParaRPr sz="7300">
              <a:latin typeface="Arial"/>
              <a:ea typeface="Arial"/>
              <a:cs typeface="Arial"/>
              <a:sym typeface="Arial"/>
            </a:endParaRPr>
          </a:p>
        </p:txBody>
      </p:sp>
      <p:sp>
        <p:nvSpPr>
          <p:cNvPr id="1171" name="Google Shape;1171;p238"/>
          <p:cNvSpPr txBox="1"/>
          <p:nvPr>
            <p:ph idx="2" type="title"/>
          </p:nvPr>
        </p:nvSpPr>
        <p:spPr>
          <a:xfrm>
            <a:off x="5527533" y="3845917"/>
            <a:ext cx="29877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l-GR"/>
              <a:t>03</a:t>
            </a:r>
            <a:endParaRPr/>
          </a:p>
        </p:txBody>
      </p:sp>
      <p:sp>
        <p:nvSpPr>
          <p:cNvPr id="1172" name="Google Shape;1172;p238"/>
          <p:cNvSpPr txBox="1"/>
          <p:nvPr>
            <p:ph idx="1" type="subTitle"/>
          </p:nvPr>
        </p:nvSpPr>
        <p:spPr>
          <a:xfrm flipH="1">
            <a:off x="888675" y="3777871"/>
            <a:ext cx="3413100" cy="770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l-GR">
                <a:latin typeface="Arial"/>
                <a:ea typeface="Arial"/>
                <a:cs typeface="Arial"/>
                <a:sym typeface="Arial"/>
              </a:rPr>
              <a:t>Explanatory Data Analysis</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39"/>
          <p:cNvSpPr txBox="1"/>
          <p:nvPr/>
        </p:nvSpPr>
        <p:spPr>
          <a:xfrm>
            <a:off x="814825" y="1635950"/>
            <a:ext cx="9105300" cy="47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GR" sz="2400">
                <a:solidFill>
                  <a:schemeClr val="dk1"/>
                </a:solidFill>
              </a:rPr>
              <a:t>Πραγματοποιήθηκε διεξοδική ανάλυση των δεδομένων σε 5 sections:</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Τύπος δεδομένων</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Class Imbalance</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Ανάλυση μιας μεταβλητής</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Σχέσεις </a:t>
            </a:r>
            <a:r>
              <a:rPr lang="el-GR" sz="2400">
                <a:solidFill>
                  <a:schemeClr val="dk1"/>
                </a:solidFill>
              </a:rPr>
              <a:t>ανεξάρτητων</a:t>
            </a:r>
            <a:r>
              <a:rPr lang="el-GR" sz="2400">
                <a:solidFill>
                  <a:schemeClr val="dk1"/>
                </a:solidFill>
              </a:rPr>
              <a:t> μεταβλητών με την έξοδο-Bivariate Analysis</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l-GR" sz="2400">
                <a:solidFill>
                  <a:schemeClr val="dk1"/>
                </a:solidFill>
              </a:rPr>
              <a:t>Συσχέτιση και </a:t>
            </a:r>
            <a:r>
              <a:rPr lang="el-GR" sz="2400">
                <a:solidFill>
                  <a:schemeClr val="dk1"/>
                </a:solidFill>
              </a:rPr>
              <a:t>Πολυσυγγραμμικότητα</a:t>
            </a:r>
            <a:endParaRPr sz="2400">
              <a:solidFill>
                <a:schemeClr val="dk1"/>
              </a:solidFill>
            </a:endParaRPr>
          </a:p>
        </p:txBody>
      </p:sp>
      <p:sp>
        <p:nvSpPr>
          <p:cNvPr id="1178" name="Google Shape;1178;p239"/>
          <p:cNvSpPr txBox="1"/>
          <p:nvPr/>
        </p:nvSpPr>
        <p:spPr>
          <a:xfrm>
            <a:off x="814825" y="642175"/>
            <a:ext cx="10691400" cy="921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l-GR" sz="4000">
                <a:latin typeface="Teko"/>
                <a:ea typeface="Teko"/>
                <a:cs typeface="Teko"/>
                <a:sym typeface="Teko"/>
              </a:rPr>
              <a:t>E.D.A</a:t>
            </a:r>
            <a:endParaRPr i="0" sz="4000" u="none" cap="none" strike="noStrike">
              <a:latin typeface="Teko"/>
              <a:ea typeface="Teko"/>
              <a:cs typeface="Teko"/>
              <a:sym typeface="Teko"/>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7AB012"/>
      </a:accent1>
      <a:accent2>
        <a:srgbClr val="00C8A4"/>
      </a:accent2>
      <a:accent3>
        <a:srgbClr val="E4C500"/>
      </a:accent3>
      <a:accent4>
        <a:srgbClr val="00938C"/>
      </a:accent4>
      <a:accent5>
        <a:srgbClr val="7AB012"/>
      </a:accent5>
      <a:accent6>
        <a:srgbClr val="00C8A4"/>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